
<file path=[Content_Types].xml><?xml version="1.0" encoding="utf-8"?>
<Types xmlns="http://schemas.openxmlformats.org/package/2006/content-types">
  <Default Extension="xml" ContentType="application/vnd.openxmlformats-package.core-properties+xml"/>
  <Default Extension="png" ContentType="image/png"/>
  <Default Extension="dat" ContentType="application/x-fontdata"/>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Masters/slideMaster2.xml" ContentType="application/vnd.openxmlformats-officedocument.presentationml.slideMaster+xml"/>
  <Override PartName="/ppt/slideMasters/theme/theme3.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Masters/notesMaster1.xml" ContentType="application/vnd.openxmlformats-officedocument.presentationml.notesMaster+xml"/>
  <Override PartName="/ppt/notesMasters/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59d60cdd2743cf" /><Relationship Type="http://schemas.openxmlformats.org/officeDocument/2006/relationships/extended-properties" Target="/docProps/app.xml" Id="Rbf62c5814c2c4869" /><Relationship Type="http://schemas.openxmlformats.org/officeDocument/2006/relationships/officeDocument" Target="/ppt/presentation.xml" Id="Rdb323ff1d02b4221"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0f346fc7dfff4826"/>
    <p:sldMasterId xmlns:r="http://schemas.openxmlformats.org/officeDocument/2006/relationships" id="2147483660" r:id="R4e55cdc78cd0498d"/>
  </p:sldMasterIdLst>
  <p:notesMasterIdLst>
    <p:notesMasterId xmlns:r="http://schemas.openxmlformats.org/officeDocument/2006/relationships" r:id="Rdae2b8ce83024453"/>
  </p:notesMasterIdLst>
  <p:sldIdLst>
    <p:sldId xmlns:r="http://schemas.openxmlformats.org/officeDocument/2006/relationships" id="256" r:id="Rc939554c424f4340"/>
    <p:sldId xmlns:r="http://schemas.openxmlformats.org/officeDocument/2006/relationships" id="257" r:id="Raeb45ffbd1534478"/>
    <p:sldId xmlns:r="http://schemas.openxmlformats.org/officeDocument/2006/relationships" id="258" r:id="Rbb34584cd20744ef"/>
    <p:sldId xmlns:r="http://schemas.openxmlformats.org/officeDocument/2006/relationships" id="259" r:id="Rd674791717f44148"/>
    <p:sldId xmlns:r="http://schemas.openxmlformats.org/officeDocument/2006/relationships" id="260" r:id="R5fffe95469b5459c"/>
    <p:sldId xmlns:r="http://schemas.openxmlformats.org/officeDocument/2006/relationships" id="261" r:id="R1f5a3b12c8cb44a9"/>
    <p:sldId xmlns:r="http://schemas.openxmlformats.org/officeDocument/2006/relationships" id="262" r:id="R4cdc4362a52e4ff4"/>
    <p:sldId xmlns:r="http://schemas.openxmlformats.org/officeDocument/2006/relationships" id="263" r:id="R6f910aff065348f9"/>
    <p:sldId xmlns:r="http://schemas.openxmlformats.org/officeDocument/2006/relationships" id="264" r:id="Rbd2d582fbc5c4d5c"/>
    <p:sldId xmlns:r="http://schemas.openxmlformats.org/officeDocument/2006/relationships" id="265" r:id="R887299803ac34008"/>
    <p:sldId xmlns:r="http://schemas.openxmlformats.org/officeDocument/2006/relationships" id="266" r:id="R6879376313d64099"/>
    <p:sldId xmlns:r="http://schemas.openxmlformats.org/officeDocument/2006/relationships" id="267" r:id="Rba0d64ff4d374cf4"/>
    <p:sldId xmlns:r="http://schemas.openxmlformats.org/officeDocument/2006/relationships" id="268" r:id="Rbc5bd4cae7144ca4"/>
    <p:sldId xmlns:r="http://schemas.openxmlformats.org/officeDocument/2006/relationships" id="269" r:id="Rb7376cbd7b794ef0"/>
    <p:sldId xmlns:r="http://schemas.openxmlformats.org/officeDocument/2006/relationships" id="270" r:id="R2a93e25ecb544d21"/>
    <p:sldId xmlns:r="http://schemas.openxmlformats.org/officeDocument/2006/relationships" id="271" r:id="Re151e62505f14c1b"/>
    <p:sldId xmlns:r="http://schemas.openxmlformats.org/officeDocument/2006/relationships" id="272" r:id="R7ab069edb4e44fce"/>
    <p:sldId xmlns:r="http://schemas.openxmlformats.org/officeDocument/2006/relationships" id="273" r:id="R2135761d57834bf4"/>
    <p:sldId xmlns:r="http://schemas.openxmlformats.org/officeDocument/2006/relationships" id="274" r:id="R2b88195e1fdc457d"/>
    <p:sldId xmlns:r="http://schemas.openxmlformats.org/officeDocument/2006/relationships" id="275" r:id="R98e9081e1ae1458e"/>
    <p:sldId xmlns:r="http://schemas.openxmlformats.org/officeDocument/2006/relationships" id="276" r:id="R82a1e235644d476a"/>
    <p:sldId xmlns:r="http://schemas.openxmlformats.org/officeDocument/2006/relationships" id="277" r:id="R2cf17ca3a1b04c85"/>
    <p:sldId xmlns:r="http://schemas.openxmlformats.org/officeDocument/2006/relationships" id="278" r:id="Rf33863c7acbe4bf2"/>
    <p:sldId xmlns:r="http://schemas.openxmlformats.org/officeDocument/2006/relationships" id="279" r:id="R2f121404fd4c417c"/>
    <p:sldId xmlns:r="http://schemas.openxmlformats.org/officeDocument/2006/relationships" id="280" r:id="Rc717c7869f1d4ce9"/>
    <p:sldId xmlns:r="http://schemas.openxmlformats.org/officeDocument/2006/relationships" id="281" r:id="Rbd1eb5b0b8494f01"/>
    <p:sldId xmlns:r="http://schemas.openxmlformats.org/officeDocument/2006/relationships" id="282" r:id="R03d3de14e6cf4dc9"/>
    <p:sldId xmlns:r="http://schemas.openxmlformats.org/officeDocument/2006/relationships" id="283" r:id="Ra84eac19d7c045ef"/>
    <p:sldId xmlns:r="http://schemas.openxmlformats.org/officeDocument/2006/relationships" id="284" r:id="R04a3af2528bb4538"/>
    <p:sldId xmlns:r="http://schemas.openxmlformats.org/officeDocument/2006/relationships" id="285" r:id="Ra18fe0e6d6034a69"/>
  </p:sldIdLst>
  <p:sldSz cx="9144000" cy="5143500"/>
  <p:notesSz cx="6858000" cy="9144000"/>
  <p:embeddedFontLst>
    <p:embeddedFont>
      <p:font typeface="Caveat"/>
      <p:regular xmlns:r="http://schemas.openxmlformats.org/officeDocument/2006/relationships" r:id="R3a9c77f2be79407a"/>
      <p:bold xmlns:r="http://schemas.openxmlformats.org/officeDocument/2006/relationships" r:id="Raa88226934dc4f79"/>
    </p:embeddedFont>
    <p:embeddedFont>
      <p:font typeface="Funnel Display"/>
      <p:regular xmlns:r="http://schemas.openxmlformats.org/officeDocument/2006/relationships" r:id="R675e2ccf14b64bfc"/>
      <p:bold xmlns:r="http://schemas.openxmlformats.org/officeDocument/2006/relationships" r:id="R9918369a222941df"/>
    </p:embeddedFont>
    <p:embeddedFont>
      <p:font typeface="Funnel Display ExtraBold"/>
      <p:bold xmlns:r="http://schemas.openxmlformats.org/officeDocument/2006/relationships" r:id="R756014a115574763"/>
    </p:embeddedFont>
    <p:embeddedFont>
      <p:font typeface="Geist"/>
      <p:regular xmlns:r="http://schemas.openxmlformats.org/officeDocument/2006/relationships" r:id="R346cfd6427ef48c4"/>
      <p:bold xmlns:r="http://schemas.openxmlformats.org/officeDocument/2006/relationships" r:id="Re1a31ec94ffc455f"/>
      <p:italic xmlns:r="http://schemas.openxmlformats.org/officeDocument/2006/relationships" r:id="Rff6ccb27e1a44f1f"/>
      <p:boldItalic xmlns:r="http://schemas.openxmlformats.org/officeDocument/2006/relationships" r:id="Rff75d194857f44f6"/>
    </p:embeddedFont>
    <p:embeddedFont>
      <p:font typeface="JetBrains Mono"/>
      <p:regular xmlns:r="http://schemas.openxmlformats.org/officeDocument/2006/relationships" r:id="Rbaee2e3e65884cac"/>
      <p:bold xmlns:r="http://schemas.openxmlformats.org/officeDocument/2006/relationships" r:id="Rc219aea7411a423d"/>
      <p:italic xmlns:r="http://schemas.openxmlformats.org/officeDocument/2006/relationships" r:id="R52af08f43f7f4379"/>
      <p:boldItalic xmlns:r="http://schemas.openxmlformats.org/officeDocument/2006/relationships" r:id="R3afa604169164243"/>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4a11204019284ed3" /><Relationship Type="http://schemas.openxmlformats.org/officeDocument/2006/relationships/slideMaster" Target="/ppt/slideMasters/slideMaster1.xml" Id="R0f346fc7dfff4826" /><Relationship Type="http://schemas.openxmlformats.org/officeDocument/2006/relationships/slideMaster" Target="/ppt/slideMasters/slideMaster2.xml" Id="R4e55cdc78cd0498d" /><Relationship Type="http://schemas.openxmlformats.org/officeDocument/2006/relationships/notesMaster" Target="/ppt/notesMasters/notesMaster1.xml" Id="Rdae2b8ce83024453" /><Relationship Type="http://schemas.openxmlformats.org/officeDocument/2006/relationships/presProps" Target="/ppt/presProps.xml" Id="R7bb46d3aa0424c2e" /><Relationship Type="http://schemas.openxmlformats.org/officeDocument/2006/relationships/viewProps" Target="/ppt/viewProps.xml" Id="R2a2ec85fd91b44a2" /><Relationship Type="http://schemas.openxmlformats.org/officeDocument/2006/relationships/tableStyles" Target="/ppt/tableStyles.xml" Id="R7db2742ed67a4b6f" /><Relationship Type="http://schemas.openxmlformats.org/officeDocument/2006/relationships/font" Target="/ppt/fonts/font.dat" Id="R3a9c77f2be79407a" /><Relationship Type="http://schemas.openxmlformats.org/officeDocument/2006/relationships/font" Target="/ppt/fonts/font2.dat" Id="Raa88226934dc4f79" /><Relationship Type="http://schemas.openxmlformats.org/officeDocument/2006/relationships/font" Target="/ppt/fonts/font3.dat" Id="R675e2ccf14b64bfc" /><Relationship Type="http://schemas.openxmlformats.org/officeDocument/2006/relationships/font" Target="/ppt/fonts/font4.dat" Id="R9918369a222941df" /><Relationship Type="http://schemas.openxmlformats.org/officeDocument/2006/relationships/font" Target="/ppt/fonts/font5.dat" Id="R756014a115574763" /><Relationship Type="http://schemas.openxmlformats.org/officeDocument/2006/relationships/font" Target="/ppt/fonts/font6.dat" Id="R346cfd6427ef48c4" /><Relationship Type="http://schemas.openxmlformats.org/officeDocument/2006/relationships/font" Target="/ppt/fonts/font7.dat" Id="Re1a31ec94ffc455f" /><Relationship Type="http://schemas.openxmlformats.org/officeDocument/2006/relationships/font" Target="/ppt/fonts/font8.dat" Id="Rff6ccb27e1a44f1f" /><Relationship Type="http://schemas.openxmlformats.org/officeDocument/2006/relationships/font" Target="/ppt/fonts/font9.dat" Id="Rff75d194857f44f6" /><Relationship Type="http://schemas.openxmlformats.org/officeDocument/2006/relationships/font" Target="/ppt/fonts/font10.dat" Id="Rbaee2e3e65884cac" /><Relationship Type="http://schemas.openxmlformats.org/officeDocument/2006/relationships/font" Target="/ppt/fonts/font11.dat" Id="Rc219aea7411a423d" /><Relationship Type="http://schemas.openxmlformats.org/officeDocument/2006/relationships/font" Target="/ppt/fonts/font12.dat" Id="R52af08f43f7f4379" /><Relationship Type="http://schemas.openxmlformats.org/officeDocument/2006/relationships/font" Target="/ppt/fonts/font13.dat" Id="R3afa604169164243" /><Relationship Type="http://schemas.openxmlformats.org/officeDocument/2006/relationships/slide" Target="/ppt/slides/slide1.xml" Id="Rc939554c424f4340" /><Relationship Type="http://schemas.openxmlformats.org/officeDocument/2006/relationships/slide" Target="/ppt/slides/slide2.xml" Id="Raeb45ffbd1534478" /><Relationship Type="http://schemas.openxmlformats.org/officeDocument/2006/relationships/slide" Target="/ppt/slides/slide3.xml" Id="Rbb34584cd20744ef" /><Relationship Type="http://schemas.openxmlformats.org/officeDocument/2006/relationships/slide" Target="/ppt/slides/slide4.xml" Id="Rd674791717f44148" /><Relationship Type="http://schemas.openxmlformats.org/officeDocument/2006/relationships/slide" Target="/ppt/slides/slide5.xml" Id="R5fffe95469b5459c" /><Relationship Type="http://schemas.openxmlformats.org/officeDocument/2006/relationships/slide" Target="/ppt/slides/slide6.xml" Id="R1f5a3b12c8cb44a9" /><Relationship Type="http://schemas.openxmlformats.org/officeDocument/2006/relationships/slide" Target="/ppt/slides/slide7.xml" Id="R4cdc4362a52e4ff4" /><Relationship Type="http://schemas.openxmlformats.org/officeDocument/2006/relationships/slide" Target="/ppt/slides/slide8.xml" Id="R6f910aff065348f9" /><Relationship Type="http://schemas.openxmlformats.org/officeDocument/2006/relationships/slide" Target="/ppt/slides/slide9.xml" Id="Rbd2d582fbc5c4d5c" /><Relationship Type="http://schemas.openxmlformats.org/officeDocument/2006/relationships/slide" Target="/ppt/slides/slide10.xml" Id="R887299803ac34008" /><Relationship Type="http://schemas.openxmlformats.org/officeDocument/2006/relationships/slide" Target="/ppt/slides/slide11.xml" Id="R6879376313d64099" /><Relationship Type="http://schemas.openxmlformats.org/officeDocument/2006/relationships/slide" Target="/ppt/slides/slide12.xml" Id="Rba0d64ff4d374cf4" /><Relationship Type="http://schemas.openxmlformats.org/officeDocument/2006/relationships/slide" Target="/ppt/slides/slide13.xml" Id="Rbc5bd4cae7144ca4" /><Relationship Type="http://schemas.openxmlformats.org/officeDocument/2006/relationships/slide" Target="/ppt/slides/slide14.xml" Id="Rb7376cbd7b794ef0" /><Relationship Type="http://schemas.openxmlformats.org/officeDocument/2006/relationships/slide" Target="/ppt/slides/slide15.xml" Id="R2a93e25ecb544d21" /><Relationship Type="http://schemas.openxmlformats.org/officeDocument/2006/relationships/slide" Target="/ppt/slides/slide16.xml" Id="Re151e62505f14c1b" /><Relationship Type="http://schemas.openxmlformats.org/officeDocument/2006/relationships/slide" Target="/ppt/slides/slide17.xml" Id="R7ab069edb4e44fce" /><Relationship Type="http://schemas.openxmlformats.org/officeDocument/2006/relationships/slide" Target="/ppt/slides/slide18.xml" Id="R2135761d57834bf4" /><Relationship Type="http://schemas.openxmlformats.org/officeDocument/2006/relationships/slide" Target="/ppt/slides/slide19.xml" Id="R2b88195e1fdc457d" /><Relationship Type="http://schemas.openxmlformats.org/officeDocument/2006/relationships/slide" Target="/ppt/slides/slide20.xml" Id="R98e9081e1ae1458e" /><Relationship Type="http://schemas.openxmlformats.org/officeDocument/2006/relationships/slide" Target="/ppt/slides/slide21.xml" Id="R82a1e235644d476a" /><Relationship Type="http://schemas.openxmlformats.org/officeDocument/2006/relationships/slide" Target="/ppt/slides/slide22.xml" Id="R2cf17ca3a1b04c85" /><Relationship Type="http://schemas.openxmlformats.org/officeDocument/2006/relationships/slide" Target="/ppt/slides/slide23.xml" Id="Rf33863c7acbe4bf2" /><Relationship Type="http://schemas.openxmlformats.org/officeDocument/2006/relationships/slide" Target="/ppt/slides/slide24.xml" Id="R2f121404fd4c417c" /><Relationship Type="http://schemas.openxmlformats.org/officeDocument/2006/relationships/slide" Target="/ppt/slides/slide25.xml" Id="Rc717c7869f1d4ce9" /><Relationship Type="http://schemas.openxmlformats.org/officeDocument/2006/relationships/slide" Target="/ppt/slides/slide26.xml" Id="Rbd1eb5b0b8494f01" /><Relationship Type="http://schemas.openxmlformats.org/officeDocument/2006/relationships/slide" Target="/ppt/slides/slide27.xml" Id="R03d3de14e6cf4dc9" /><Relationship Type="http://schemas.openxmlformats.org/officeDocument/2006/relationships/slide" Target="/ppt/slides/slide28.xml" Id="Ra84eac19d7c045ef" /><Relationship Type="http://schemas.openxmlformats.org/officeDocument/2006/relationships/slide" Target="/ppt/slides/slide29.xml" Id="R04a3af2528bb4538" /><Relationship Type="http://schemas.openxmlformats.org/officeDocument/2006/relationships/slide" Target="/ppt/slides/slide30.xml" Id="Ra18fe0e6d6034a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4.xml" Id="R79fe87fc2d7f4c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3a0968a895d4832" /><Relationship Type="http://schemas.openxmlformats.org/officeDocument/2006/relationships/notesMaster" Target="/ppt/notesMasters/notesMaster1.xml" Id="R68b8581e3bca4e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4ac986ef744ffa" /><Relationship Type="http://schemas.openxmlformats.org/officeDocument/2006/relationships/notesMaster" Target="/ppt/notesMasters/notesMaster1.xml" Id="Rc0f75f1ec02240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1b4b45477ff428a" /><Relationship Type="http://schemas.openxmlformats.org/officeDocument/2006/relationships/notesMaster" Target="/ppt/notesMasters/notesMaster1.xml" Id="R3ef414ae6cba42b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2d6ca94bec40c0" /><Relationship Type="http://schemas.openxmlformats.org/officeDocument/2006/relationships/notesMaster" Target="/ppt/notesMasters/notesMaster1.xml" Id="Ra96b62f6e6df4e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ec6cf927e54ee2" /><Relationship Type="http://schemas.openxmlformats.org/officeDocument/2006/relationships/notesMaster" Target="/ppt/notesMasters/notesMaster1.xml" Id="R2754d6257c394ce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f6dcf0d75a64676" /><Relationship Type="http://schemas.openxmlformats.org/officeDocument/2006/relationships/notesMaster" Target="/ppt/notesMasters/notesMaster1.xml" Id="R3260f2d410f74c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8d7ffaf93d4d97" /><Relationship Type="http://schemas.openxmlformats.org/officeDocument/2006/relationships/notesMaster" Target="/ppt/notesMasters/notesMaster1.xml" Id="R2aa291c45d3c44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16b5c7073d654c2d" /><Relationship Type="http://schemas.openxmlformats.org/officeDocument/2006/relationships/notesMaster" Target="/ppt/notesMasters/notesMaster1.xml" Id="R8bedd499012144a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4565d31d476457e" /><Relationship Type="http://schemas.openxmlformats.org/officeDocument/2006/relationships/notesMaster" Target="/ppt/notesMasters/notesMaster1.xml" Id="R9c2acaecd3ef43f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a8d4ea3473640a0" /><Relationship Type="http://schemas.openxmlformats.org/officeDocument/2006/relationships/notesMaster" Target="/ppt/notesMasters/notesMaster1.xml" Id="R5bce007456b041d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0ad840e9e47448e" /><Relationship Type="http://schemas.openxmlformats.org/officeDocument/2006/relationships/notesMaster" Target="/ppt/notesMasters/notesMaster1.xml" Id="Rcdcf217ae70148c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3280892b8e4495f" /><Relationship Type="http://schemas.openxmlformats.org/officeDocument/2006/relationships/notesMaster" Target="/ppt/notesMasters/notesMaster1.xml" Id="R4da1166856364b7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41823c7944f4abc" /><Relationship Type="http://schemas.openxmlformats.org/officeDocument/2006/relationships/notesMaster" Target="/ppt/notesMasters/notesMaster1.xml" Id="R87ac24e73ccf4cd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22ba41d7bf14c29" /><Relationship Type="http://schemas.openxmlformats.org/officeDocument/2006/relationships/notesMaster" Target="/ppt/notesMasters/notesMaster1.xml" Id="Rdcc0c66a92a549b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10320718fcf40fa" /><Relationship Type="http://schemas.openxmlformats.org/officeDocument/2006/relationships/notesMaster" Target="/ppt/notesMasters/notesMaster1.xml" Id="R5534bc1c3e5f444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9471a10702749b4" /><Relationship Type="http://schemas.openxmlformats.org/officeDocument/2006/relationships/notesMaster" Target="/ppt/notesMasters/notesMaster1.xml" Id="R7bb2b4b6a343452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34ad47268934706" /><Relationship Type="http://schemas.openxmlformats.org/officeDocument/2006/relationships/notesMaster" Target="/ppt/notesMasters/notesMaster1.xml" Id="Ra718cdec50ee4f8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69eef58aa4c4a18" /><Relationship Type="http://schemas.openxmlformats.org/officeDocument/2006/relationships/notesMaster" Target="/ppt/notesMasters/notesMaster1.xml" Id="R1af42057ca084ae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79d2c78833c4027" /><Relationship Type="http://schemas.openxmlformats.org/officeDocument/2006/relationships/notesMaster" Target="/ppt/notesMasters/notesMaster1.xml" Id="R4ba6a446751644a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ec38d57495d4d56" /><Relationship Type="http://schemas.openxmlformats.org/officeDocument/2006/relationships/notesMaster" Target="/ppt/notesMasters/notesMaster1.xml" Id="Raa003178579245c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4c1bb2f39d8443a" /><Relationship Type="http://schemas.openxmlformats.org/officeDocument/2006/relationships/notesMaster" Target="/ppt/notesMasters/notesMaster1.xml" Id="R8d4044572fd141f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cae1f5eee9d40e6" /><Relationship Type="http://schemas.openxmlformats.org/officeDocument/2006/relationships/notesMaster" Target="/ppt/notesMasters/notesMaster1.xml" Id="Ref4fb5d018124aa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6edbab94b664fbc" /><Relationship Type="http://schemas.openxmlformats.org/officeDocument/2006/relationships/notesMaster" Target="/ppt/notesMasters/notesMaster1.xml" Id="R71ea49591dac48b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e2e4be298ec4e47" /><Relationship Type="http://schemas.openxmlformats.org/officeDocument/2006/relationships/notesMaster" Target="/ppt/notesMasters/notesMaster1.xml" Id="R8a87e211f6744ab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6bea514ad574246" /><Relationship Type="http://schemas.openxmlformats.org/officeDocument/2006/relationships/notesMaster" Target="/ppt/notesMasters/notesMaster1.xml" Id="Rd92dbc10b94841e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c95104972bd4214" /><Relationship Type="http://schemas.openxmlformats.org/officeDocument/2006/relationships/notesMaster" Target="/ppt/notesMasters/notesMaster1.xml" Id="Rb8717a4194224ef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5b04924b988458d" /><Relationship Type="http://schemas.openxmlformats.org/officeDocument/2006/relationships/notesMaster" Target="/ppt/notesMasters/notesMaster1.xml" Id="R122ad37da3c24ce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08d3ef6d62a48bd" /><Relationship Type="http://schemas.openxmlformats.org/officeDocument/2006/relationships/notesMaster" Target="/ppt/notesMasters/notesMaster1.xml" Id="R3dbee34c2180438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3330a052e054cbc" /><Relationship Type="http://schemas.openxmlformats.org/officeDocument/2006/relationships/notesMaster" Target="/ppt/notesMasters/notesMaster1.xml" Id="Ra3effc5c83d7417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119957c8f4e41c4" /><Relationship Type="http://schemas.openxmlformats.org/officeDocument/2006/relationships/notesMaster" Target="/ppt/notesMasters/notesMaster1.xml" Id="Refe3560f94f740f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Opening: A customer has paid. The database knows it. The browser does not. This talk follows that gap from a polling page to a production ASGI deployment. We will keep Django’s business application and change how updates reach the user.</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Keep the introduction brief. Connect your Django and payments experience to the customer waiting for a balance to update.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endParaRPr/>
          </a:p>
          <a:p xmlns:a="http://schemas.openxmlformats.org/drawingml/2006/main">
            <a:pPr marL="0" lvl="0" indent="0" algn="l">
              <a:spcBef>
                <a:spcPts val="0"/>
              </a:spcBef>
              <a:spcAft>
                <a:spcPts val="0"/>
              </a:spcAft>
              <a:buNone/>
            </a:pPr>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agenda has four chapters. First explain the problem and the interface. Then run Django through an ASGI server. Follow one balance update through four code excerpts. Finish with failure handling and a staged rollout. Transition: let us start with what the customer actually experiences.</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Chapter 01. The reason to change is a user-visible delay. We will separate the cost of polling from the capabilities of the application interface. Transition: the balance has changed, but the page has not.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Open with the original customer question: Did my money arrive? The payment can be correct while the user experience is stale. A response cannot later revise itself when the database changes. Polling is often sufficient, but it trades request volume against freshness. The twenty requests figure is illustrative arithmetic, not a load test. At modest update requirements, polling or one-way Server-Sent Events can be simpler. We use WebSockets to demonstrate a persistent messaging architecture that also supports bidirectional interaction. Transition: first understand what the existing WSGI request path does well.</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Preserve the original point that WSGI is mature and useful. A request finishing does not imply the underlying TCP connection closes. A server can have many workers, so WSGI does not mean only one request can run globally. The important resource is the executing thread during synchronous waiting. An event loop schedules cooperative tasks and compatible awaited I/O releases that task’s turn. Transition: the second distinction is the lifetime of the conversation.</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https://asgi.readthedocs.io/en/latest/specs/www.html</a:t>
            </a:r>
          </a:p>
          <a:p xmlns:a="http://schemas.openxmlformats.org/drawingml/2006/main">
            <a:pPr marL="0" lvl="0" indent="0" algn="l">
              <a:spcBef>
                <a:spcPts val="0"/>
              </a:spcBef>
              <a:spcAft>
                <a:spcPts val="0"/>
              </a:spcAft>
              <a:buNone/>
            </a:pPr>
            <a:r>
              <a:t>https://docs.djangoproject.com/en/6.1/topics/async/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Define the protocol before introducing any Channels API. WebSocket is a network protocol, not a Django feature or a synonym for async. The browser initiates a handshake. With HTTP/1.1 this uses an Upgrade request and successful acceptance normally returns 101 Switching Protocols. Modern HTTP variants have other establishment mechanisms, so do not claim every WebSocket uses HTTP/1.1. Once established, both sides can send messages without a request for each message. The server manages framing, ping/pong and protocol details. Our feature uses server-to-browser JSON even though the transport supports both directions. wss protects the transport but does not replace authentication or authorization. A disconnect creates a new connection on retry, not a continuation of the old scope. Transition: why does this need a different server/application contract?</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https://datatracker.ietf.org/doc/html/rfc6455</a:t>
            </a:r>
          </a:p>
          <a:p xmlns:a="http://schemas.openxmlformats.org/drawingml/2006/main">
            <a:pPr marL="0" lvl="0" indent="0" algn="l">
              <a:spcBef>
                <a:spcPts val="0"/>
              </a:spcBef>
              <a:spcAft>
                <a:spcPts val="0"/>
              </a:spcAft>
              <a:buNone/>
            </a:pPr>
            <a:r>
              <a:t>https://asgi.readthedocs.io/en/latest/specs/www.html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Answer the WSGI question precisely. A site using WSGI can also offer WebSockets through a separate ASGI service or a server-specific extension. Standard WSGI itself does not expose the required bidirectional event interface. An adapter that runs a WSGI application under ASGI cannot invent a WebSocket handler for that application. ASGI standardizes connect, receive, send and disconnect events, with a scope that lasts for the WebSocket connection. This is an interface capability, not a claim that WSGI forbids TCP keep-alive or HTTP streaming. Django’s native ASGI application handles HTTP; Channels supplies the WebSocket application. Transition: first point an ASGI server at the project, then assemble the Channels routing.</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https://asgi.readthedocs.io/en/latest/specs/www.html</a:t>
            </a:r>
          </a:p>
          <a:p xmlns:a="http://schemas.openxmlformats.org/drawingml/2006/main">
            <a:pPr marL="0" lvl="0" indent="0" algn="l">
              <a:spcBef>
                <a:spcPts val="0"/>
              </a:spcBef>
              <a:spcAft>
                <a:spcPts val="0"/>
              </a:spcAft>
              <a:buNone/>
            </a:pPr>
            <a:r>
              <a:t>https://asgi.readthedocs.io/en/latest/introduction.html</a:t>
            </a:r>
          </a:p>
          <a:p xmlns:a="http://schemas.openxmlformats.org/drawingml/2006/main">
            <a:pPr marL="0" lvl="0" indent="0" algn="l">
              <a:spcBef>
                <a:spcPts val="0"/>
              </a:spcBef>
              <a:spcAft>
                <a:spcPts val="0"/>
              </a:spcAft>
              <a:buNone/>
            </a:pPr>
            <a:r>
              <a:t>https://docs.djangoproject.com/en/6.1/howto/deployment/asgi/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Chapter 02. Now make the WSGI-to-ASGI transition concrete. Django provides both entry points, but the server launch decides which one runs. We will inspect the generated ASGI file, choose its server, and preserve ordinary HTTP before adding the socket application.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This is the generated Django ASGI entry point with the module docstring omitted and the settings call wrapped to fit. Replace project_name with the project package. os.environ.setdefault preserves an explicitly configured settings module. get_asgi_application initializes Django and returns its HTTP ASGI handler. The parallel wsgi.py imports get_wsgi_application from django.core.wsgi. Merely having asgi.py on disk changes nothing: the running server must load it. Default runserver still uses WSGI until Daphne integration replaces that command. An existing WSGI Gunicorn worker cannot serve this ASGI callable unchanged. Use Daphne, Uvicorn, Hypercorn, Granian or an appropriate ASGI worker. First validate the unchanged HTTP application. Later retain this handler as the HTTP branch in Channels ProtocolTypeRouter and add the WebSocket branch. Keep wsgi.py if it supports a tested rollback or split deployment. Transition: the next four slides explain which server will load this application.</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https://docs.djangoproject.com/en/6.1/howto/deployment/asgi/</a:t>
            </a:r>
          </a:p>
          <a:p xmlns:a="http://schemas.openxmlformats.org/drawingml/2006/main">
            <a:pPr marL="0" lvl="0" indent="0" algn="l">
              <a:spcBef>
                <a:spcPts val="0"/>
              </a:spcBef>
              <a:spcAft>
                <a:spcPts val="0"/>
              </a:spcAft>
              <a:buNone/>
            </a:pPr>
            <a:r>
              <a:t>https://raw.githubusercontent.com/django/django/main/django/conf/project_template/project_name/asgi.py-tpl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Explain the distinction that is easy to miss: manage.py dispatches a management command. Django’s built-in runserver command selects a WSGIServer and loads the WSGI handler. The existence of asgi.py does not alter that implementation. The application callable is code that handles events, not a listening network server. Daphne, Uvicorn, Hypercorn and Granian provide the server side of the ASGI contract, including connection and protocol handling. A target such as project_name.asgi:application identifies the Python module and callable for that server to import. Daphne provides a replacement runserver command when its Django integration is installed first in INSTALLED_APPS and ASGI_APPLICATION identifies the root application. The same python manage.py runserver command then serves ASGI, with development reload. Standalone Daphne does not supply that reloader. In production, run supervised standalone Daphne instances behind the proxy. This makes Daphne useful when preserving the Django development workflow matters. Transition: Uvicorn instead uses a separate launcher and can run the same ASGI application.</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https://docs.djangoproject.com/en/6.1/howto/deployment/asgi/daphne/</a:t>
            </a:r>
          </a:p>
          <a:p xmlns:a="http://schemas.openxmlformats.org/drawingml/2006/main">
            <a:pPr marL="0" lvl="0" indent="0" algn="l">
              <a:spcBef>
                <a:spcPts val="0"/>
              </a:spcBef>
              <a:spcAft>
                <a:spcPts val="0"/>
              </a:spcAft>
              <a:buNone/>
            </a:pPr>
            <a:r>
              <a:t>https://channels.readthedocs.io/en/stable/installation.html</a:t>
            </a:r>
          </a:p>
          <a:p xmlns:a="http://schemas.openxmlformats.org/drawingml/2006/main">
            <a:pPr marL="0" lvl="0" indent="0" algn="l">
              <a:spcBef>
                <a:spcPts val="0"/>
              </a:spcBef>
              <a:spcAft>
                <a:spcPts val="0"/>
              </a:spcAft>
              <a:buNone/>
            </a:pPr>
            <a:r>
              <a:t>https://raw.githubusercontent.com/django/django/main/django/core/management/commands/runserver.py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optional standard dependency set enables additional Uvicorn dependencies such as watchfiles. Uvicorn reload is for development and cannot be combined with its worker-count option. For Gunicorn, the current separate package is uvicorn-worker and its class is uvicorn_worker.UvicornWorker. Install Gunicorn too when choosing that deployment. This is a process management choice, not a guarantee of faster database work.</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https://docs.djangoproject.com/en/6.1/howto/deployment/asgi/uvicorn/</a:t>
            </a:r>
          </a:p>
          <a:p xmlns:a="http://schemas.openxmlformats.org/drawingml/2006/main">
            <a:pPr marL="0" lvl="0" indent="0" algn="l">
              <a:spcBef>
                <a:spcPts val="0"/>
              </a:spcBef>
              <a:spcAft>
                <a:spcPts val="0"/>
              </a:spcAft>
              <a:buNone/>
            </a:pPr>
            <a:r>
              <a:t>https://www.uvicorn.org/settings/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Hypercorn emphasizes protocol coverage. HTTP/3 needs its optional QUIC dependencies and configuration, so it is not implied by the minimal launch. Use an asyncio-compatible worker for Django. Confirm which protocols actually reach the upstream application server when a reverse proxy terminates client connections. Adoption still follows the common application target convention.</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https://hypercorn.readthedocs.io/en/latest/index.html</a:t>
            </a:r>
          </a:p>
          <a:p xmlns:a="http://schemas.openxmlformats.org/drawingml/2006/main">
            <a:pPr marL="0" lvl="0" indent="0" algn="l">
              <a:spcBef>
                <a:spcPts val="0"/>
              </a:spcBef>
              <a:spcAft>
                <a:spcPts val="0"/>
              </a:spcAft>
              <a:buNone/>
            </a:pPr>
            <a:r>
              <a:t>https://docs.djangoproject.com/en/6.1/howto/deployment/asgi/hypercorn/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Explicit ASGI selection is required because Granian supports several interfaces. Install the optional reload dependencies to enable development watching. It provides worker management directly and supports HTTP and WebSockets. Evaluate the actual bottleneck before adopting a different server runtime. Transition: all four can serve this application, so the operating constraints guide selection.</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https://github.com/emmett-framework/granian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abstract promises a practical Daphne/Uvicorn comparison. Both can run the exact same Django plus Channels application. Daphne uses Twisted and integrates with Django’s development command. A production supervisor can run multiple standalone instances behind the proxy. Uvicorn uses asyncio and can run managed workers or integrate with Gunicorn through uvicorn-worker. In both cases sockets belong to individual processes, so shared notifications use the channel layer. Do not claim Daphne has intrinsically superior WebSockets or Uvicorn is always faster. Benchmark the deployed mix including proxy and database. Hypercorn and Granian are alternative choices when their protocol or runtime features solve a specific requirement. Reload is server restart, not browser refresh.</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https://docs.djangoproject.com/en/6.1/howto/deployment/asgi/daphne/</a:t>
            </a:r>
          </a:p>
          <a:p xmlns:a="http://schemas.openxmlformats.org/drawingml/2006/main">
            <a:pPr marL="0" lvl="0" indent="0" algn="l">
              <a:spcBef>
                <a:spcPts val="0"/>
              </a:spcBef>
              <a:spcAft>
                <a:spcPts val="0"/>
              </a:spcAft>
              <a:buNone/>
            </a:pPr>
            <a:r>
              <a:t>https://docs.djangoproject.com/en/6.1/howto/deployment/asgi/uvicorn/</a:t>
            </a:r>
          </a:p>
          <a:p xmlns:a="http://schemas.openxmlformats.org/drawingml/2006/main">
            <a:pPr marL="0" lvl="0" indent="0" algn="l">
              <a:spcBef>
                <a:spcPts val="0"/>
              </a:spcBef>
              <a:spcAft>
                <a:spcPts val="0"/>
              </a:spcAft>
              <a:buNone/>
            </a:pPr>
            <a:r>
              <a:t>https://github.com/emmett-framework/granian</a:t>
            </a:r>
          </a:p>
          <a:p xmlns:a="http://schemas.openxmlformats.org/drawingml/2006/main">
            <a:pPr marL="0" lvl="0" indent="0" algn="l">
              <a:spcBef>
                <a:spcPts val="0"/>
              </a:spcBef>
              <a:spcAft>
                <a:spcPts val="0"/>
              </a:spcAft>
              <a:buNone/>
            </a:pPr>
            <a:r>
              <a:t>https://hypercorn.readthedocs.io/en/latest/index.html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Chapter 03. We know what a WebSocket is and which server will accept it. Now install Channels, connect its protocol routing, and trace the balance event across workers. The four excerpts illustrate the behavior after that setup.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Installation walkthrough in prose. In the project virtual environment, use python -m pip install "channels[daphne]" for Channels plus Daphne, or python -m pip install channels uvicorn for the Uvicorn path. Install channels-redis separately when using Redis. The Python backend package is not the Redis server: provide a running Redis service and configure its address and credentials in CHANNEL_LAYERS. For Daphne development integration, daphne must precede competing runserver providers in INSTALLED_APPS. Adding channels itself to INSTALLED_APPS is needed for its runworker command, not for every WebSocket deployment. Set ASGI_APPLICATION to the dotted root application. Standalone servers import the colon-separated target. A channel layer is optional for a simple direct socket exchange, but this balance design needs it across processes. Transition: installation provides the components; routing connects them.</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https://channels.readthedocs.io/en/stable/installation.html</a:t>
            </a:r>
          </a:p>
          <a:p xmlns:a="http://schemas.openxmlformats.org/drawingml/2006/main">
            <a:pPr marL="0" lvl="0" indent="0" algn="l">
              <a:spcBef>
                <a:spcPts val="0"/>
              </a:spcBef>
              <a:spcAft>
                <a:spcPts val="0"/>
              </a:spcAft>
              <a:buNone/>
            </a:pPr>
            <a:r>
              <a:t>https://channels.readthedocs.io/en/stable/topics/channel_layers.html</a:t>
            </a:r>
          </a:p>
          <a:p xmlns:a="http://schemas.openxmlformats.org/drawingml/2006/main">
            <a:pPr marL="0" lvl="0" indent="0" algn="l">
              <a:spcBef>
                <a:spcPts val="0"/>
              </a:spcBef>
              <a:spcAft>
                <a:spcPts val="0"/>
              </a:spcAft>
              <a:buNone/>
            </a:pPr>
            <a:r>
              <a:t>https://docs.djangoproject.com/en/6.1/howto/deployment/asgi/uvicorn/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root application in asgi.py is the object loaded by Daphne or Uvicorn. ProtocolTypeRouter selects the application by scope type. Ordinary HTTP continues through Django URL configuration. WebSocket URLRouter selects a consumer by path, and as_asgi provides its ASGI application. Use AllowedHostsOriginValidator or a deliberate OriginValidator policy around AuthMiddlewareStack and the URL router. AuthMiddlewareStack supplies session-based user information; the consumer still checks authentication and account permission. In this one-account-per-user example it joins a user group before accepting. Consumer methods translate event handling into familiar Python methods. balance.updated from the channel layer maps to balance_updated. Redis transports application events between workers, not raw browser WebSocket frames. Transition: follow the old polling view into the new consumer and publication path.</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https://channels.readthedocs.io/en/stable/introduction.html</a:t>
            </a:r>
          </a:p>
          <a:p xmlns:a="http://schemas.openxmlformats.org/drawingml/2006/main">
            <a:pPr marL="0" lvl="0" indent="0" algn="l">
              <a:spcBef>
                <a:spcPts val="0"/>
              </a:spcBef>
              <a:spcAft>
                <a:spcPts val="0"/>
              </a:spcAft>
              <a:buNone/>
            </a:pPr>
            <a:r>
              <a:t>https://channels.readthedocs.io/en/stable/topics/consumers.html</a:t>
            </a:r>
          </a:p>
          <a:p xmlns:a="http://schemas.openxmlformats.org/drawingml/2006/main">
            <a:pPr marL="0" lvl="0" indent="0" algn="l">
              <a:spcBef>
                <a:spcPts val="0"/>
              </a:spcBef>
              <a:spcAft>
                <a:spcPts val="0"/>
              </a:spcAft>
              <a:buNone/>
            </a:pPr>
            <a:r>
              <a:t>https://channels.readthedocs.io/en/stable/topics/routing.html</a:t>
            </a:r>
          </a:p>
          <a:p xmlns:a="http://schemas.openxmlformats.org/drawingml/2006/main">
            <a:pPr marL="0" lvl="0" indent="0" algn="l">
              <a:spcBef>
                <a:spcPts val="0"/>
              </a:spcBef>
              <a:spcAft>
                <a:spcPts val="0"/>
              </a:spcAft>
              <a:buNone/>
            </a:pPr>
            <a:r>
              <a:t>https://channels.readthedocs.io/en/stable/topics/security.html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Use two workers as the concrete explanation. Worker A owns the WebSocket. Worker B commits a payment. Calling a local consumer object in B cannot reach the socket in A. Both workers use the same channel layer, and group membership routes the event to the correct consumer channel. A user can have several tabs, so a group can fan out to several connections. Redis is optional for a socket that only answers its own client, but the shared event path is required in this multi-process example. Payment state belongs in the database, not the channel layer. Transition: now identify the consumer receiving that event.</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https://channels.readthedocs.io/en/stable/topics/channel_layers.html</a:t>
            </a:r>
          </a:p>
          <a:p xmlns:a="http://schemas.openxmlformats.org/drawingml/2006/main">
            <a:pPr marL="0" lvl="0" indent="0" algn="l">
              <a:spcBef>
                <a:spcPts val="0"/>
              </a:spcBef>
              <a:spcAft>
                <a:spcPts val="0"/>
              </a:spcAft>
              <a:buNone/>
            </a:pPr>
            <a:r>
              <a:t>https://channels.readthedocs.io/en/stable/introduction.html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Code excerpt 1 of 4. Assumptions: Account has user, balance and a monotonically increasing integer revision. The view imports Django’s login_required and JsonResponse and the application model. The HTTP route /balance/ maps to this view. A user has one account. The browser helper render appears on the fourth code slide. This polling behavior works under WSGI or ASGI. The short timer omits initial-load, network error and overlapping-request handling. Stop the polling timer when switching to the socket path. Transition: replace the repeated timer with an authorized connection.</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Code excerpt 2 of 4. Import AsyncJsonWebsocketConsumer from channels.generic.websocket. The route supplies authenticated scope through Django auth middleware and validates origin. A Redis channel layer is configured for multi-process notification. A user-specific group is the authorization boundary only because the sample assumes exactly one private account per user. The consumer joins before accepting. The base handles JSON serialization and disconnect termination. Transition: now a payment can address this group without knowing which worker owns its socket.</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https://channels.readthedocs.io/en/stable/topics/consumers.html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Code excerpt 3 of 4. These are two separate locations: the synchronous payment service and the consumer method. The service imports transaction, async_to_sync and get_channel_layer, and obtains layer from get_channel_layer. It atomically saves the new balance and increments the revision before registering the shown callback. The callback sends a captured snapshot after successful commit. The consumer method belongs to BalanceConsumer from the previous slide. A publish failure cannot roll back an already committed payment. Durable requirements call for retry or an outbox. Transition: the browser receives this JSON snapshot.</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https://docs.djangoproject.com/en/dev/topics/db/transactions/</a:t>
            </a:r>
          </a:p>
          <a:p xmlns:a="http://schemas.openxmlformats.org/drawingml/2006/main">
            <a:pPr marL="0" lvl="0" indent="0" algn="l">
              <a:spcBef>
                <a:spcPts val="0"/>
              </a:spcBef>
              <a:spcAft>
                <a:spcPts val="0"/>
              </a:spcAft>
              <a:buNone/>
            </a:pPr>
            <a:r>
              <a:t>https://channels.readthedocs.io/en/stable/topics/channel_layers.html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Code excerpt 4 of 4. balanceEl is an existing DOM element. refreshBalance is the HTTP helper from the first code slide, which now calls the shared render function. scheduleReconnect is an application helper that creates a new socket after exponential backoff with jitter, reattaches these handlers, and preserves the last revision. The server joins the group before accepting, so onopen fetches the snapshot after subscription. Both snapshots and socket messages carry revisions. This reconciles delayed responses for this example. Production also needs periodic reconciliation or a gap-detection policy for dropped events while still connected. Amounts are strings to avoid floating-point conversion. These are teaching excerpts, not a complete payment implementation.</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Return to the abstract’s two benefits: real-time communication and async processing. They are related but distinct. WebSockets change when the application can send information. Async I/O changes how tasks use waiting time. Independent external service calls can overlap if correctness permits and each client is async-compatible. This does not imply parallel database transactions or faster Python CPU work. A durable task must survive the request or server process, so use an appropriate job system rather than assuming a background coroutine is durable. No measured speedup is claimed.</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https://docs.djangoproject.com/en/6.1/topics/async/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Chapter 04. The happy path works. The production question is what happens when a process restarts, a client slows down, or a notification disappears. Transition: the server is one part of the deployment.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Replacing the development server is only one piece of deployment. Configure TLS, WebSocket forwarding and connection timeouts at the proxy. Decide how workers restart and drain connections. Keep static-file delivery deliberate. Bound buffering so slow clients cannot consume unbounded memory. Monitor connection counts, process memory, reconnect frequency and end-to-end update delay. Trusted proxy headers are part of the deployment boundary.</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event loop can schedule other tasks while async I/O is waiting. Synchronous views use adapted execution under ASGI. Synchronous middleware can preserve thread occupancy and reduce concurrency benefits. Keep transactional database work within a synchronous unit and bridge safely if invoked from async execution. Disable persistent database connections in async mode and use appropriate pooling. Measure end-to-end behavior rather than assuming an async label produces a speedup.</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https://docs.djangoproject.com/en/6.1/topics/async/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A socket is not a durable event log. Reconnect and periodic reconciliation can recover authoritative state. Publication after commit prevents rolled-back updates, but durable publication may require an outbox. Authorization, slow consumers and process restarts are design concerns for the live path.</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https://channels.readthedocs.io/en/stable/topics/channel_layers.html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Make the transition concrete. Identify the current default development server or production WSGI launch. The WSGI callable lives in project_name.wsgi. Keep business models and URLs, then configure an ASGI server to import project_name.asgi:application. Daphne can preserve the runserver command through its integration; standalone Daphne and Uvicorn have their own launch commands. A server target uses a colon, while Django settings use a dotted path. Validate existing HTTP before introducing Channels and Redis. Add the live balance route incrementally, test permissions and reconnect recovery, and measure update latency and resource use. A reverse proxy can also retain WSGI HTTP and route only WebSocket paths to ASGI. Keep the old serving path as an actual tested fallback, not simply an unused file.</a:t>
            </a: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p>
          <a:p xmlns:a="http://schemas.openxmlformats.org/drawingml/2006/main">
            <a:pPr marL="0" lvl="0" indent="0" algn="l">
              <a:spcBef>
                <a:spcPts val="0"/>
              </a:spcBef>
              <a:spcAft>
                <a:spcPts val="0"/>
              </a:spcAft>
              <a:buNone/>
            </a:pPr>
            <a:r>
              <a:t>https://docs.djangoproject.com/en/6.1/howto/deployment/asgi/</a:t>
            </a:r>
          </a:p>
          <a:p xmlns:a="http://schemas.openxmlformats.org/drawingml/2006/main">
            <a:pPr marL="0" lvl="0" indent="0" algn="l">
              <a:spcBef>
                <a:spcPts val="0"/>
              </a:spcBef>
              <a:spcAft>
                <a:spcPts val="0"/>
              </a:spcAft>
              <a:buNone/>
            </a:pPr>
            <a:r>
              <a:t>https://docs.djangoproject.com/en/6.1/howto/deployment/asgi/daphne/</a:t>
            </a:r>
          </a:p>
          <a:p xmlns:a="http://schemas.openxmlformats.org/drawingml/2006/main">
            <a:pPr marL="0" lvl="0" indent="0" algn="l">
              <a:spcBef>
                <a:spcPts val="0"/>
              </a:spcBef>
              <a:spcAft>
                <a:spcPts val="0"/>
              </a:spcAft>
              <a:buNone/>
            </a:pPr>
            <a:r>
              <a:t>https://docs.djangoproject.com/en/6.1/howto/deployment/asgi/uvicorn/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Invite architecture, migration and operational questions.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a:t>
            </a:r>
            <a:endParaRPr/>
          </a:p>
          <a:p xmlns:a="http://schemas.openxmlformats.org/drawingml/2006/main">
            <a:pPr marL="0" lvl="0" indent="0" algn="l">
              <a:spcBef>
                <a:spcPts val="0"/>
              </a:spcBef>
              <a:spcAft>
                <a:spcPts val="0"/>
              </a:spcAft>
              <a:buNone/>
            </a:pPr>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e4316b7da6242d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b71dd1cdf2e43e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ed3a016a5c04cb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e138dba07094e0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203ee27e132437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f333797a1094924"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e67ef0463f834f41"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d101cc4f09e74219"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a4d0e1a7d2db4cc3"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4159fa2ce8684881"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56134831248e4516"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2.xml" Id="R5c5d459fe7eb40e3" /></Relationships>
</file>

<file path=ppt/slideLayouts/slideLayout1.xml><?xml version="1.0" encoding="utf-8"?>
<p:sldLayout xmlns:p="http://schemas.openxmlformats.org/presentationml/2006/main" matchingName="Title slide" type="title">
  <p:cSld name="TITLE">
    <p:spTree>
      <p:nvGrpSpPr>
        <p:cNvPr id="1" name=""/>
        <p:cNvGrpSpPr/>
        <p:nvPr/>
      </p:nvGrpSpPr>
      <p:grpSpPr>
        <a:xfrm xmlns:a="http://schemas.openxmlformats.org/drawingml/2006/main"/>
      </p:grpSpPr>
      <p:sp>
        <p:nvSpPr>
          <p:cNvPr id="10" name="Google Shape;10;p2">
            <a:extLst xmlns:a="http://schemas.openxmlformats.org/drawingml/2006/main">
              <a:ext uri="{FF2B5EF4-FFF2-40B4-BE49-F238E27FC236}">
                <a16:creationId xmlns:a16="http://schemas.microsoft.com/office/drawing/2014/main" id="{2C2D9131-3D09-4463-9407-685AD0179C63}"/>
              </a:ext>
            </a:extLst>
          </p:cNvPr>
          <p:cNvSpPr>
            <a:spLocks xmlns:a="http://schemas.openxmlformats.org/drawingml/2006/main" noGrp="1"/>
          </p:cNvSpPr>
          <p:nvPr>
            <p:ph type="ctrTitle" idx="0"/>
          </p:nvPr>
        </p:nvSpPr>
        <p:spPr>
          <a:xfrm xmlns:a="http://schemas.openxmlformats.org/drawingml/2006/main">
            <a:off x="311708" y="744575"/>
            <a:ext cx="8520600" cy="2052600"/>
          </a:xfrm>
          <a:prstGeom xmlns:a="http://schemas.openxmlformats.org/drawingml/2006/main" prst="rect">
            <a:avLst/>
          </a:prstGeom>
        </p:spPr>
        <p:txBody>
          <a:bodyPr xmlns:a="http://schemas.openxmlformats.org/drawingml/2006/main" spcFirstLastPara="1" wrap="square" lIns="91425" tIns="91425" rIns="91425" bIns="91425" anchor="b">
            <a:normAutofit/>
          </a:bodyPr>
          <a:lstStyle xmlns:a="http://schemas.openxmlformats.org/drawingml/2006/main">
            <a:lvl1pPr algn="ctr">
              <a:spcBef>
                <a:spcPts val="0"/>
              </a:spcBef>
              <a:spcAft>
                <a:spcPts val="0"/>
              </a:spcAft>
              <a:buSzPts val="5200"/>
              <a:buNone/>
              <a:defRPr sz="5200"/>
            </a:lvl1pPr>
            <a:lvl2pPr algn="ctr">
              <a:spcBef>
                <a:spcPts val="0"/>
              </a:spcBef>
              <a:spcAft>
                <a:spcPts val="0"/>
              </a:spcAft>
              <a:buSzPts val="5200"/>
              <a:buNone/>
              <a:defRPr sz="5200"/>
            </a:lvl2pPr>
            <a:lvl3pPr algn="ctr">
              <a:spcBef>
                <a:spcPts val="0"/>
              </a:spcBef>
              <a:spcAft>
                <a:spcPts val="0"/>
              </a:spcAft>
              <a:buSzPts val="5200"/>
              <a:buNone/>
              <a:defRPr sz="5200"/>
            </a:lvl3pPr>
            <a:lvl4pPr algn="ctr">
              <a:spcBef>
                <a:spcPts val="0"/>
              </a:spcBef>
              <a:spcAft>
                <a:spcPts val="0"/>
              </a:spcAft>
              <a:buSzPts val="5200"/>
              <a:buNone/>
              <a:defRPr sz="5200"/>
            </a:lvl4pPr>
            <a:lvl5pPr algn="ctr">
              <a:spcBef>
                <a:spcPts val="0"/>
              </a:spcBef>
              <a:spcAft>
                <a:spcPts val="0"/>
              </a:spcAft>
              <a:buSzPts val="5200"/>
              <a:buNone/>
              <a:defRPr sz="5200"/>
            </a:lvl5pPr>
            <a:lvl6pPr algn="ctr">
              <a:spcBef>
                <a:spcPts val="0"/>
              </a:spcBef>
              <a:spcAft>
                <a:spcPts val="0"/>
              </a:spcAft>
              <a:buSzPts val="5200"/>
              <a:buNone/>
              <a:defRPr sz="5200"/>
            </a:lvl6pPr>
            <a:lvl7pPr algn="ctr">
              <a:spcBef>
                <a:spcPts val="0"/>
              </a:spcBef>
              <a:spcAft>
                <a:spcPts val="0"/>
              </a:spcAft>
              <a:buSzPts val="5200"/>
              <a:buNone/>
              <a:defRPr sz="5200"/>
            </a:lvl7pPr>
            <a:lvl8pPr algn="ctr">
              <a:spcBef>
                <a:spcPts val="0"/>
              </a:spcBef>
              <a:spcAft>
                <a:spcPts val="0"/>
              </a:spcAft>
              <a:buSzPts val="5200"/>
              <a:buNone/>
              <a:defRPr sz="5200"/>
            </a:lvl8pPr>
            <a:lvl9pPr algn="ctr">
              <a:spcBef>
                <a:spcPts val="0"/>
              </a:spcBef>
              <a:spcAft>
                <a:spcPts val="0"/>
              </a:spcAft>
              <a:buSzPts val="5200"/>
              <a:buNone/>
              <a:defRPr sz="5200"/>
            </a:lvl9pPr>
          </a:lstStyle>
          <a:p xmlns:a="http://schemas.openxmlformats.org/drawingml/2006/main">
            <a:endParaRPr/>
          </a:p>
        </p:txBody>
      </p:sp>
      <p:sp>
        <p:nvSpPr>
          <p:cNvPr id="11" name="Google Shape;11;p2">
            <a:extLst xmlns:a="http://schemas.openxmlformats.org/drawingml/2006/main">
              <a:ext uri="{FF2B5EF4-FFF2-40B4-BE49-F238E27FC236}">
                <a16:creationId xmlns:a16="http://schemas.microsoft.com/office/drawing/2014/main" id="{D22FAB5A-F8EF-4A48-AC8C-22360F07F589}"/>
              </a:ext>
            </a:extLst>
          </p:cNvPr>
          <p:cNvSpPr>
            <a:spLocks xmlns:a="http://schemas.openxmlformats.org/drawingml/2006/main" noGrp="1"/>
          </p:cNvSpPr>
          <p:nvPr>
            <p:ph type="subTitle" idx="1"/>
          </p:nvPr>
        </p:nvSpPr>
        <p:spPr>
          <a:xfrm xmlns:a="http://schemas.openxmlformats.org/drawingml/2006/main">
            <a:off x="311700" y="2834125"/>
            <a:ext cx="8520600" cy="7926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algn="ctr">
              <a:lnSpc>
                <a:spcPct val="100000"/>
              </a:lnSpc>
              <a:spcBef>
                <a:spcPts val="0"/>
              </a:spcBef>
              <a:spcAft>
                <a:spcPts val="0"/>
              </a:spcAft>
              <a:buSzPts val="2800"/>
              <a:buNone/>
              <a:defRPr sz="2800"/>
            </a:lvl1pPr>
            <a:lvl2pPr algn="ctr">
              <a:lnSpc>
                <a:spcPct val="100000"/>
              </a:lnSpc>
              <a:spcBef>
                <a:spcPts val="0"/>
              </a:spcBef>
              <a:spcAft>
                <a:spcPts val="0"/>
              </a:spcAft>
              <a:buSzPts val="2800"/>
              <a:buNone/>
              <a:defRPr sz="2800"/>
            </a:lvl2pPr>
            <a:lvl3pPr algn="ctr">
              <a:lnSpc>
                <a:spcPct val="100000"/>
              </a:lnSpc>
              <a:spcBef>
                <a:spcPts val="0"/>
              </a:spcBef>
              <a:spcAft>
                <a:spcPts val="0"/>
              </a:spcAft>
              <a:buSzPts val="2800"/>
              <a:buNone/>
              <a:defRPr sz="2800"/>
            </a:lvl3pPr>
            <a:lvl4pPr algn="ctr">
              <a:lnSpc>
                <a:spcPct val="100000"/>
              </a:lnSpc>
              <a:spcBef>
                <a:spcPts val="0"/>
              </a:spcBef>
              <a:spcAft>
                <a:spcPts val="0"/>
              </a:spcAft>
              <a:buSzPts val="2800"/>
              <a:buNone/>
              <a:defRPr sz="2800"/>
            </a:lvl4pPr>
            <a:lvl5pPr algn="ctr">
              <a:lnSpc>
                <a:spcPct val="100000"/>
              </a:lnSpc>
              <a:spcBef>
                <a:spcPts val="0"/>
              </a:spcBef>
              <a:spcAft>
                <a:spcPts val="0"/>
              </a:spcAft>
              <a:buSzPts val="2800"/>
              <a:buNone/>
              <a:defRPr sz="2800"/>
            </a:lvl5pPr>
            <a:lvl6pPr algn="ctr">
              <a:lnSpc>
                <a:spcPct val="100000"/>
              </a:lnSpc>
              <a:spcBef>
                <a:spcPts val="0"/>
              </a:spcBef>
              <a:spcAft>
                <a:spcPts val="0"/>
              </a:spcAft>
              <a:buSzPts val="2800"/>
              <a:buNone/>
              <a:defRPr sz="2800"/>
            </a:lvl6pPr>
            <a:lvl7pPr algn="ctr">
              <a:lnSpc>
                <a:spcPct val="100000"/>
              </a:lnSpc>
              <a:spcBef>
                <a:spcPts val="0"/>
              </a:spcBef>
              <a:spcAft>
                <a:spcPts val="0"/>
              </a:spcAft>
              <a:buSzPts val="2800"/>
              <a:buNone/>
              <a:defRPr sz="2800"/>
            </a:lvl7pPr>
            <a:lvl8pPr algn="ctr">
              <a:lnSpc>
                <a:spcPct val="100000"/>
              </a:lnSpc>
              <a:spcBef>
                <a:spcPts val="0"/>
              </a:spcBef>
              <a:spcAft>
                <a:spcPts val="0"/>
              </a:spcAft>
              <a:buSzPts val="2800"/>
              <a:buNone/>
              <a:defRPr sz="2800"/>
            </a:lvl8pPr>
            <a:lvl9pPr algn="ctr">
              <a:lnSpc>
                <a:spcPct val="100000"/>
              </a:lnSpc>
              <a:spcBef>
                <a:spcPts val="0"/>
              </a:spcBef>
              <a:spcAft>
                <a:spcPts val="0"/>
              </a:spcAft>
              <a:buSzPts val="2800"/>
              <a:buNone/>
              <a:defRPr sz="2800"/>
            </a:lvl9pPr>
          </a:lstStyle>
          <a:p xmlns:a="http://schemas.openxmlformats.org/drawingml/2006/main">
            <a:endParaRPr/>
          </a:p>
        </p:txBody>
      </p:sp>
      <p:sp>
        <p:nvSpPr>
          <p:cNvPr id="12" name="Google Shape;12;p2">
            <a:extLst xmlns:a="http://schemas.openxmlformats.org/drawingml/2006/main">
              <a:ext uri="{FF2B5EF4-FFF2-40B4-BE49-F238E27FC236}">
                <a16:creationId xmlns:a16="http://schemas.microsoft.com/office/drawing/2014/main" id="{1E879F37-30F8-4A96-96C7-8C2EDCE98658}"/>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2.xml><?xml version="1.0" encoding="utf-8"?>
<p:sldLayout xmlns:p="http://schemas.openxmlformats.org/presentationml/2006/main" matchingName="Section header" type="secHead">
  <p:cSld name="SECTION_HEADER">
    <p:spTree>
      <p:nvGrpSpPr>
        <p:cNvPr id="1" name=""/>
        <p:cNvGrpSpPr/>
        <p:nvPr/>
      </p:nvGrpSpPr>
      <p:grpSpPr>
        <a:xfrm xmlns:a="http://schemas.openxmlformats.org/drawingml/2006/main"/>
      </p:grpSpPr>
      <p:sp>
        <p:nvSpPr>
          <p:cNvPr id="14" name="Google Shape;14;p3">
            <a:extLst xmlns:a="http://schemas.openxmlformats.org/drawingml/2006/main">
              <a:ext uri="{FF2B5EF4-FFF2-40B4-BE49-F238E27FC236}">
                <a16:creationId xmlns:a16="http://schemas.microsoft.com/office/drawing/2014/main" id="{C3139F35-68BD-49D2-828D-8F3C5A8913EF}"/>
              </a:ext>
            </a:extLst>
          </p:cNvPr>
          <p:cNvSpPr>
            <a:spLocks xmlns:a="http://schemas.openxmlformats.org/drawingml/2006/main" noGrp="1"/>
          </p:cNvSpPr>
          <p:nvPr>
            <p:ph type="title" idx="0"/>
          </p:nvPr>
        </p:nvSpPr>
        <p:spPr>
          <a:xfrm xmlns:a="http://schemas.openxmlformats.org/drawingml/2006/main">
            <a:off x="311700" y="2150850"/>
            <a:ext cx="8520600" cy="8418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lgn="ctr">
              <a:spcBef>
                <a:spcPts val="0"/>
              </a:spcBef>
              <a:spcAft>
                <a:spcPts val="0"/>
              </a:spcAft>
              <a:buSzPts val="3600"/>
              <a:buNone/>
              <a:defRPr sz="3600"/>
            </a:lvl1pPr>
            <a:lvl2pPr algn="ctr">
              <a:spcBef>
                <a:spcPts val="0"/>
              </a:spcBef>
              <a:spcAft>
                <a:spcPts val="0"/>
              </a:spcAft>
              <a:buSzPts val="3600"/>
              <a:buNone/>
              <a:defRPr sz="3600"/>
            </a:lvl2pPr>
            <a:lvl3pPr algn="ctr">
              <a:spcBef>
                <a:spcPts val="0"/>
              </a:spcBef>
              <a:spcAft>
                <a:spcPts val="0"/>
              </a:spcAft>
              <a:buSzPts val="3600"/>
              <a:buNone/>
              <a:defRPr sz="3600"/>
            </a:lvl3pPr>
            <a:lvl4pPr algn="ctr">
              <a:spcBef>
                <a:spcPts val="0"/>
              </a:spcBef>
              <a:spcAft>
                <a:spcPts val="0"/>
              </a:spcAft>
              <a:buSzPts val="3600"/>
              <a:buNone/>
              <a:defRPr sz="3600"/>
            </a:lvl4pPr>
            <a:lvl5pPr algn="ctr">
              <a:spcBef>
                <a:spcPts val="0"/>
              </a:spcBef>
              <a:spcAft>
                <a:spcPts val="0"/>
              </a:spcAft>
              <a:buSzPts val="3600"/>
              <a:buNone/>
              <a:defRPr sz="3600"/>
            </a:lvl5pPr>
            <a:lvl6pPr algn="ctr">
              <a:spcBef>
                <a:spcPts val="0"/>
              </a:spcBef>
              <a:spcAft>
                <a:spcPts val="0"/>
              </a:spcAft>
              <a:buSzPts val="3600"/>
              <a:buNone/>
              <a:defRPr sz="3600"/>
            </a:lvl6pPr>
            <a:lvl7pPr algn="ctr">
              <a:spcBef>
                <a:spcPts val="0"/>
              </a:spcBef>
              <a:spcAft>
                <a:spcPts val="0"/>
              </a:spcAft>
              <a:buSzPts val="3600"/>
              <a:buNone/>
              <a:defRPr sz="3600"/>
            </a:lvl7pPr>
            <a:lvl8pPr algn="ctr">
              <a:spcBef>
                <a:spcPts val="0"/>
              </a:spcBef>
              <a:spcAft>
                <a:spcPts val="0"/>
              </a:spcAft>
              <a:buSzPts val="3600"/>
              <a:buNone/>
              <a:defRPr sz="3600"/>
            </a:lvl8pPr>
            <a:lvl9pPr algn="ctr">
              <a:spcBef>
                <a:spcPts val="0"/>
              </a:spcBef>
              <a:spcAft>
                <a:spcPts val="0"/>
              </a:spcAft>
              <a:buSzPts val="3600"/>
              <a:buNone/>
              <a:defRPr sz="3600"/>
            </a:lvl9pPr>
          </a:lstStyle>
          <a:p xmlns:a="http://schemas.openxmlformats.org/drawingml/2006/main">
            <a:endParaRPr/>
          </a:p>
        </p:txBody>
      </p:sp>
      <p:sp>
        <p:nvSpPr>
          <p:cNvPr id="15" name="Google Shape;15;p3">
            <a:extLst xmlns:a="http://schemas.openxmlformats.org/drawingml/2006/main">
              <a:ext uri="{FF2B5EF4-FFF2-40B4-BE49-F238E27FC236}">
                <a16:creationId xmlns:a16="http://schemas.microsoft.com/office/drawing/2014/main" id="{2596DA6A-1309-4D72-A7CC-0252B8AFEE02}"/>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3.xml><?xml version="1.0" encoding="utf-8"?>
<p:sldLayout xmlns:p="http://schemas.openxmlformats.org/presentationml/2006/main" matchingName="Title and body">
  <p:cSld name="TITLE_AND_BODY">
    <p:spTree>
      <p:nvGrpSpPr>
        <p:cNvPr id="1" name=""/>
        <p:cNvGrpSpPr/>
        <p:nvPr/>
      </p:nvGrpSpPr>
      <p:grpSpPr>
        <a:xfrm xmlns:a="http://schemas.openxmlformats.org/drawingml/2006/main"/>
      </p:grpSpPr>
      <p:sp>
        <p:nvSpPr>
          <p:cNvPr id="17" name="Google Shape;17;p4">
            <a:extLst xmlns:a="http://schemas.openxmlformats.org/drawingml/2006/main">
              <a:ext uri="{FF2B5EF4-FFF2-40B4-BE49-F238E27FC236}">
                <a16:creationId xmlns:a16="http://schemas.microsoft.com/office/drawing/2014/main" id="{836550CF-1BD1-48B7-AB9F-2E49A518DB81}"/>
              </a:ext>
            </a:extLst>
          </p:cNvPr>
          <p:cNvSpPr>
            <a:spLocks xmlns:a="http://schemas.openxmlformats.org/drawingml/2006/main" noGrp="1"/>
          </p:cNvSpPr>
          <p:nvPr>
            <p:ph type="title" idx="0"/>
          </p:nvPr>
        </p:nvSpPr>
        <p:spPr>
          <a:xfrm xmlns:a="http://schemas.openxmlformats.org/drawingml/2006/main">
            <a:off x="311700" y="445025"/>
            <a:ext cx="8520600" cy="5727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xmlns:a="http://schemas.openxmlformats.org/drawingml/2006/main">
            <a:endParaRPr/>
          </a:p>
        </p:txBody>
      </p:sp>
      <p:sp>
        <p:nvSpPr>
          <p:cNvPr id="18" name="Google Shape;18;p4">
            <a:extLst xmlns:a="http://schemas.openxmlformats.org/drawingml/2006/main">
              <a:ext uri="{FF2B5EF4-FFF2-40B4-BE49-F238E27FC236}">
                <a16:creationId xmlns:a16="http://schemas.microsoft.com/office/drawing/2014/main" id="{18616B35-BE7C-4CF2-8B59-C925599C9020}"/>
              </a:ext>
            </a:extLst>
          </p:cNvPr>
          <p:cNvSpPr>
            <a:spLocks xmlns:a="http://schemas.openxmlformats.org/drawingml/2006/main" noGrp="1"/>
          </p:cNvSpPr>
          <p:nvPr>
            <p:ph type="body" idx="1"/>
          </p:nvPr>
        </p:nvSpPr>
        <p:spPr>
          <a:xfrm xmlns:a="http://schemas.openxmlformats.org/drawingml/2006/main">
            <a:off x="311700" y="1152475"/>
            <a:ext cx="8520600" cy="34164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xmlns:a="http://schemas.openxmlformats.org/drawingml/2006/main">
            <a:endParaRPr/>
          </a:p>
        </p:txBody>
      </p:sp>
      <p:sp>
        <p:nvSpPr>
          <p:cNvPr id="19" name="Google Shape;19;p4">
            <a:extLst xmlns:a="http://schemas.openxmlformats.org/drawingml/2006/main">
              <a:ext uri="{FF2B5EF4-FFF2-40B4-BE49-F238E27FC236}">
                <a16:creationId xmlns:a16="http://schemas.microsoft.com/office/drawing/2014/main" id="{405B0903-8F6D-4538-ACD9-E3E776F5CD53}"/>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4.xml><?xml version="1.0" encoding="utf-8"?>
<p:sldLayout xmlns:p="http://schemas.openxmlformats.org/presentationml/2006/main" matchingName="Title and two columns">
  <p:cSld name="TITLE_AND_TWO_COLUMNS">
    <p:spTree>
      <p:nvGrpSpPr>
        <p:cNvPr id="1" name=""/>
        <p:cNvGrpSpPr/>
        <p:nvPr/>
      </p:nvGrpSpPr>
      <p:grpSpPr>
        <a:xfrm xmlns:a="http://schemas.openxmlformats.org/drawingml/2006/main"/>
      </p:grpSpPr>
      <p:sp>
        <p:nvSpPr>
          <p:cNvPr id="21" name="Google Shape;21;p5">
            <a:extLst xmlns:a="http://schemas.openxmlformats.org/drawingml/2006/main">
              <a:ext uri="{FF2B5EF4-FFF2-40B4-BE49-F238E27FC236}">
                <a16:creationId xmlns:a16="http://schemas.microsoft.com/office/drawing/2014/main" id="{61ABCE60-354C-4A33-9E13-EE952A9C22AF}"/>
              </a:ext>
            </a:extLst>
          </p:cNvPr>
          <p:cNvSpPr>
            <a:spLocks xmlns:a="http://schemas.openxmlformats.org/drawingml/2006/main" noGrp="1"/>
          </p:cNvSpPr>
          <p:nvPr>
            <p:ph type="title" idx="0"/>
          </p:nvPr>
        </p:nvSpPr>
        <p:spPr>
          <a:xfrm xmlns:a="http://schemas.openxmlformats.org/drawingml/2006/main">
            <a:off x="311700" y="445025"/>
            <a:ext cx="8520600" cy="5727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xmlns:a="http://schemas.openxmlformats.org/drawingml/2006/main">
            <a:endParaRPr/>
          </a:p>
        </p:txBody>
      </p:sp>
      <p:sp>
        <p:nvSpPr>
          <p:cNvPr id="22" name="Google Shape;22;p5">
            <a:extLst xmlns:a="http://schemas.openxmlformats.org/drawingml/2006/main">
              <a:ext uri="{FF2B5EF4-FFF2-40B4-BE49-F238E27FC236}">
                <a16:creationId xmlns:a16="http://schemas.microsoft.com/office/drawing/2014/main" id="{B7D2F040-C518-4191-BD27-4BF3118E34AD}"/>
              </a:ext>
            </a:extLst>
          </p:cNvPr>
          <p:cNvSpPr>
            <a:spLocks xmlns:a="http://schemas.openxmlformats.org/drawingml/2006/main" noGrp="1"/>
          </p:cNvSpPr>
          <p:nvPr>
            <p:ph type="body" idx="1"/>
          </p:nvPr>
        </p:nvSpPr>
        <p:spPr>
          <a:xfrm xmlns:a="http://schemas.openxmlformats.org/drawingml/2006/main">
            <a:off x="311700" y="1152475"/>
            <a:ext cx="3999900" cy="34164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xmlns:a="http://schemas.openxmlformats.org/drawingml/2006/main">
            <a:endParaRPr/>
          </a:p>
        </p:txBody>
      </p:sp>
      <p:sp>
        <p:nvSpPr>
          <p:cNvPr id="23" name="Google Shape;23;p5">
            <a:extLst xmlns:a="http://schemas.openxmlformats.org/drawingml/2006/main">
              <a:ext uri="{FF2B5EF4-FFF2-40B4-BE49-F238E27FC236}">
                <a16:creationId xmlns:a16="http://schemas.microsoft.com/office/drawing/2014/main" id="{FA3135F1-22C8-48E2-88AF-3B61A746329C}"/>
              </a:ext>
            </a:extLst>
          </p:cNvPr>
          <p:cNvSpPr>
            <a:spLocks xmlns:a="http://schemas.openxmlformats.org/drawingml/2006/main" noGrp="1"/>
          </p:cNvSpPr>
          <p:nvPr>
            <p:ph type="body" idx="2"/>
          </p:nvPr>
        </p:nvSpPr>
        <p:spPr>
          <a:xfrm xmlns:a="http://schemas.openxmlformats.org/drawingml/2006/main">
            <a:off x="4832400" y="1152475"/>
            <a:ext cx="3999900" cy="34164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xmlns:a="http://schemas.openxmlformats.org/drawingml/2006/main">
            <a:endParaRPr/>
          </a:p>
        </p:txBody>
      </p:sp>
      <p:sp>
        <p:nvSpPr>
          <p:cNvPr id="24" name="Google Shape;24;p5">
            <a:extLst xmlns:a="http://schemas.openxmlformats.org/drawingml/2006/main">
              <a:ext uri="{FF2B5EF4-FFF2-40B4-BE49-F238E27FC236}">
                <a16:creationId xmlns:a16="http://schemas.microsoft.com/office/drawing/2014/main" id="{B705CE83-381C-45FE-9877-6D72257BCA00}"/>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5.xml><?xml version="1.0" encoding="utf-8"?>
<p:sldLayout xmlns:p="http://schemas.openxmlformats.org/presentationml/2006/main" matchingName="Title only" type="titleOnly">
  <p:cSld name="TITLE_ONLY">
    <p:spTree>
      <p:nvGrpSpPr>
        <p:cNvPr id="1" name=""/>
        <p:cNvGrpSpPr/>
        <p:nvPr/>
      </p:nvGrpSpPr>
      <p:grpSpPr>
        <a:xfrm xmlns:a="http://schemas.openxmlformats.org/drawingml/2006/main"/>
      </p:grpSpPr>
      <p:sp>
        <p:nvSpPr>
          <p:cNvPr id="26" name="Google Shape;26;p6">
            <a:extLst xmlns:a="http://schemas.openxmlformats.org/drawingml/2006/main">
              <a:ext uri="{FF2B5EF4-FFF2-40B4-BE49-F238E27FC236}">
                <a16:creationId xmlns:a16="http://schemas.microsoft.com/office/drawing/2014/main" id="{300223F6-5D1E-4ADB-ADF9-D2F7229D6AC4}"/>
              </a:ext>
            </a:extLst>
          </p:cNvPr>
          <p:cNvSpPr>
            <a:spLocks xmlns:a="http://schemas.openxmlformats.org/drawingml/2006/main" noGrp="1"/>
          </p:cNvSpPr>
          <p:nvPr>
            <p:ph type="title" idx="0"/>
          </p:nvPr>
        </p:nvSpPr>
        <p:spPr>
          <a:xfrm xmlns:a="http://schemas.openxmlformats.org/drawingml/2006/main">
            <a:off x="311700" y="445025"/>
            <a:ext cx="8520600" cy="5727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xmlns:a="http://schemas.openxmlformats.org/drawingml/2006/main">
            <a:endParaRPr/>
          </a:p>
        </p:txBody>
      </p:sp>
      <p:sp>
        <p:nvSpPr>
          <p:cNvPr id="27" name="Google Shape;27;p6">
            <a:extLst xmlns:a="http://schemas.openxmlformats.org/drawingml/2006/main">
              <a:ext uri="{FF2B5EF4-FFF2-40B4-BE49-F238E27FC236}">
                <a16:creationId xmlns:a16="http://schemas.microsoft.com/office/drawing/2014/main" id="{CE1481CC-13CF-4EAB-AD89-18F782149305}"/>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6.xml><?xml version="1.0" encoding="utf-8"?>
<p:sldLayout xmlns:p="http://schemas.openxmlformats.org/presentationml/2006/main" matchingName="One column text">
  <p:cSld name="ONE_COLUMN_TEXT">
    <p:spTree>
      <p:nvGrpSpPr>
        <p:cNvPr id="1" name=""/>
        <p:cNvGrpSpPr/>
        <p:nvPr/>
      </p:nvGrpSpPr>
      <p:grpSpPr>
        <a:xfrm xmlns:a="http://schemas.openxmlformats.org/drawingml/2006/main"/>
      </p:grpSpPr>
      <p:sp>
        <p:nvSpPr>
          <p:cNvPr id="29" name="Google Shape;29;p7">
            <a:extLst xmlns:a="http://schemas.openxmlformats.org/drawingml/2006/main">
              <a:ext uri="{FF2B5EF4-FFF2-40B4-BE49-F238E27FC236}">
                <a16:creationId xmlns:a16="http://schemas.microsoft.com/office/drawing/2014/main" id="{91CE5AC0-09F6-4134-A01C-F76FB9887493}"/>
              </a:ext>
            </a:extLst>
          </p:cNvPr>
          <p:cNvSpPr>
            <a:spLocks xmlns:a="http://schemas.openxmlformats.org/drawingml/2006/main" noGrp="1"/>
          </p:cNvSpPr>
          <p:nvPr>
            <p:ph type="title" idx="0"/>
          </p:nvPr>
        </p:nvSpPr>
        <p:spPr>
          <a:xfrm xmlns:a="http://schemas.openxmlformats.org/drawingml/2006/main">
            <a:off x="311700" y="555600"/>
            <a:ext cx="2808000" cy="755700"/>
          </a:xfrm>
          <a:prstGeom xmlns:a="http://schemas.openxmlformats.org/drawingml/2006/main" prst="rect">
            <a:avLst/>
          </a:prstGeom>
        </p:spPr>
        <p:txBody>
          <a:bodyPr xmlns:a="http://schemas.openxmlformats.org/drawingml/2006/main" spcFirstLastPara="1" wrap="square" lIns="91425" tIns="91425" rIns="91425" bIns="91425" anchor="b">
            <a:normAutofit/>
          </a:bodyPr>
          <a:lstStyle xmlns:a="http://schemas.openxmlformats.org/drawingml/2006/main">
            <a:lvl1pPr>
              <a:spcBef>
                <a:spcPts val="0"/>
              </a:spcBef>
              <a:spcAft>
                <a:spcPts val="0"/>
              </a:spcAft>
              <a:buSzPts val="2400"/>
              <a:buNone/>
              <a:defRPr sz="2400"/>
            </a:lvl1pPr>
            <a:lvl2pPr>
              <a:spcBef>
                <a:spcPts val="0"/>
              </a:spcBef>
              <a:spcAft>
                <a:spcPts val="0"/>
              </a:spcAft>
              <a:buSzPts val="2400"/>
              <a:buNone/>
              <a:defRPr sz="2400"/>
            </a:lvl2pPr>
            <a:lvl3pPr>
              <a:spcBef>
                <a:spcPts val="0"/>
              </a:spcBef>
              <a:spcAft>
                <a:spcPts val="0"/>
              </a:spcAft>
              <a:buSzPts val="2400"/>
              <a:buNone/>
              <a:defRPr sz="2400"/>
            </a:lvl3pPr>
            <a:lvl4pPr>
              <a:spcBef>
                <a:spcPts val="0"/>
              </a:spcBef>
              <a:spcAft>
                <a:spcPts val="0"/>
              </a:spcAft>
              <a:buSzPts val="2400"/>
              <a:buNone/>
              <a:defRPr sz="2400"/>
            </a:lvl4pPr>
            <a:lvl5pPr>
              <a:spcBef>
                <a:spcPts val="0"/>
              </a:spcBef>
              <a:spcAft>
                <a:spcPts val="0"/>
              </a:spcAft>
              <a:buSzPts val="2400"/>
              <a:buNone/>
              <a:defRPr sz="2400"/>
            </a:lvl5pPr>
            <a:lvl6pPr>
              <a:spcBef>
                <a:spcPts val="0"/>
              </a:spcBef>
              <a:spcAft>
                <a:spcPts val="0"/>
              </a:spcAft>
              <a:buSzPts val="2400"/>
              <a:buNone/>
              <a:defRPr sz="2400"/>
            </a:lvl6pPr>
            <a:lvl7pPr>
              <a:spcBef>
                <a:spcPts val="0"/>
              </a:spcBef>
              <a:spcAft>
                <a:spcPts val="0"/>
              </a:spcAft>
              <a:buSzPts val="2400"/>
              <a:buNone/>
              <a:defRPr sz="2400"/>
            </a:lvl7pPr>
            <a:lvl8pPr>
              <a:spcBef>
                <a:spcPts val="0"/>
              </a:spcBef>
              <a:spcAft>
                <a:spcPts val="0"/>
              </a:spcAft>
              <a:buSzPts val="2400"/>
              <a:buNone/>
              <a:defRPr sz="2400"/>
            </a:lvl8pPr>
            <a:lvl9pPr>
              <a:spcBef>
                <a:spcPts val="0"/>
              </a:spcBef>
              <a:spcAft>
                <a:spcPts val="0"/>
              </a:spcAft>
              <a:buSzPts val="2400"/>
              <a:buNone/>
              <a:defRPr sz="2400"/>
            </a:lvl9pPr>
          </a:lstStyle>
          <a:p xmlns:a="http://schemas.openxmlformats.org/drawingml/2006/main">
            <a:endParaRPr/>
          </a:p>
        </p:txBody>
      </p:sp>
      <p:sp>
        <p:nvSpPr>
          <p:cNvPr id="30" name="Google Shape;30;p7">
            <a:extLst xmlns:a="http://schemas.openxmlformats.org/drawingml/2006/main">
              <a:ext uri="{FF2B5EF4-FFF2-40B4-BE49-F238E27FC236}">
                <a16:creationId xmlns:a16="http://schemas.microsoft.com/office/drawing/2014/main" id="{F3CF17FF-CD4C-498F-9B9E-217E871CF45D}"/>
              </a:ext>
            </a:extLst>
          </p:cNvPr>
          <p:cNvSpPr>
            <a:spLocks xmlns:a="http://schemas.openxmlformats.org/drawingml/2006/main" noGrp="1"/>
          </p:cNvSpPr>
          <p:nvPr>
            <p:ph type="body" idx="1"/>
          </p:nvPr>
        </p:nvSpPr>
        <p:spPr>
          <a:xfrm xmlns:a="http://schemas.openxmlformats.org/drawingml/2006/main">
            <a:off x="311700" y="1389600"/>
            <a:ext cx="2808000" cy="31794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marL="457200" indent="-304800">
              <a:spcBef>
                <a:spcPts val="0"/>
              </a:spcBef>
              <a:spcAft>
                <a:spcPts val="0"/>
              </a:spcAft>
              <a:buSzPts val="1200"/>
              <a:buChar char="●"/>
              <a:defRPr sz="12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xmlns:a="http://schemas.openxmlformats.org/drawingml/2006/main">
            <a:endParaRPr/>
          </a:p>
        </p:txBody>
      </p:sp>
      <p:sp>
        <p:nvSpPr>
          <p:cNvPr id="31" name="Google Shape;31;p7">
            <a:extLst xmlns:a="http://schemas.openxmlformats.org/drawingml/2006/main">
              <a:ext uri="{FF2B5EF4-FFF2-40B4-BE49-F238E27FC236}">
                <a16:creationId xmlns:a16="http://schemas.microsoft.com/office/drawing/2014/main" id="{70FA8539-B5F2-4B89-8819-A52AA05601E2}"/>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7.xml><?xml version="1.0" encoding="utf-8"?>
<p:sldLayout xmlns:p="http://schemas.openxmlformats.org/presentationml/2006/main" matchingName="Main point">
  <p:cSld name="MAIN_POINT">
    <p:spTree>
      <p:nvGrpSpPr>
        <p:cNvPr id="1" name=""/>
        <p:cNvGrpSpPr/>
        <p:nvPr/>
      </p:nvGrpSpPr>
      <p:grpSpPr>
        <a:xfrm xmlns:a="http://schemas.openxmlformats.org/drawingml/2006/main"/>
      </p:grpSpPr>
      <p:sp>
        <p:nvSpPr>
          <p:cNvPr id="33" name="Google Shape;33;p8">
            <a:extLst xmlns:a="http://schemas.openxmlformats.org/drawingml/2006/main">
              <a:ext uri="{FF2B5EF4-FFF2-40B4-BE49-F238E27FC236}">
                <a16:creationId xmlns:a16="http://schemas.microsoft.com/office/drawing/2014/main" id="{9D3643E3-033B-4476-90C4-4DE6001BF38F}"/>
              </a:ext>
            </a:extLst>
          </p:cNvPr>
          <p:cNvSpPr>
            <a:spLocks xmlns:a="http://schemas.openxmlformats.org/drawingml/2006/main" noGrp="1"/>
          </p:cNvSpPr>
          <p:nvPr>
            <p:ph type="title" idx="0"/>
          </p:nvPr>
        </p:nvSpPr>
        <p:spPr>
          <a:xfrm xmlns:a="http://schemas.openxmlformats.org/drawingml/2006/main">
            <a:off x="490250" y="450150"/>
            <a:ext cx="6367800" cy="40908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spcBef>
                <a:spcPts val="0"/>
              </a:spcBef>
              <a:spcAft>
                <a:spcPts val="0"/>
              </a:spcAft>
              <a:buSzPts val="4800"/>
              <a:buNone/>
              <a:defRPr sz="4800"/>
            </a:lvl1pPr>
            <a:lvl2pPr>
              <a:spcBef>
                <a:spcPts val="0"/>
              </a:spcBef>
              <a:spcAft>
                <a:spcPts val="0"/>
              </a:spcAft>
              <a:buSzPts val="4800"/>
              <a:buNone/>
              <a:defRPr sz="4800"/>
            </a:lvl2pPr>
            <a:lvl3pPr>
              <a:spcBef>
                <a:spcPts val="0"/>
              </a:spcBef>
              <a:spcAft>
                <a:spcPts val="0"/>
              </a:spcAft>
              <a:buSzPts val="4800"/>
              <a:buNone/>
              <a:defRPr sz="4800"/>
            </a:lvl3pPr>
            <a:lvl4pPr>
              <a:spcBef>
                <a:spcPts val="0"/>
              </a:spcBef>
              <a:spcAft>
                <a:spcPts val="0"/>
              </a:spcAft>
              <a:buSzPts val="4800"/>
              <a:buNone/>
              <a:defRPr sz="4800"/>
            </a:lvl4pPr>
            <a:lvl5pPr>
              <a:spcBef>
                <a:spcPts val="0"/>
              </a:spcBef>
              <a:spcAft>
                <a:spcPts val="0"/>
              </a:spcAft>
              <a:buSzPts val="4800"/>
              <a:buNone/>
              <a:defRPr sz="4800"/>
            </a:lvl5pPr>
            <a:lvl6pPr>
              <a:spcBef>
                <a:spcPts val="0"/>
              </a:spcBef>
              <a:spcAft>
                <a:spcPts val="0"/>
              </a:spcAft>
              <a:buSzPts val="4800"/>
              <a:buNone/>
              <a:defRPr sz="4800"/>
            </a:lvl6pPr>
            <a:lvl7pPr>
              <a:spcBef>
                <a:spcPts val="0"/>
              </a:spcBef>
              <a:spcAft>
                <a:spcPts val="0"/>
              </a:spcAft>
              <a:buSzPts val="4800"/>
              <a:buNone/>
              <a:defRPr sz="4800"/>
            </a:lvl7pPr>
            <a:lvl8pPr>
              <a:spcBef>
                <a:spcPts val="0"/>
              </a:spcBef>
              <a:spcAft>
                <a:spcPts val="0"/>
              </a:spcAft>
              <a:buSzPts val="4800"/>
              <a:buNone/>
              <a:defRPr sz="4800"/>
            </a:lvl8pPr>
            <a:lvl9pPr>
              <a:spcBef>
                <a:spcPts val="0"/>
              </a:spcBef>
              <a:spcAft>
                <a:spcPts val="0"/>
              </a:spcAft>
              <a:buSzPts val="4800"/>
              <a:buNone/>
              <a:defRPr sz="4800"/>
            </a:lvl9pPr>
          </a:lstStyle>
          <a:p xmlns:a="http://schemas.openxmlformats.org/drawingml/2006/main">
            <a:endParaRPr/>
          </a:p>
        </p:txBody>
      </p:sp>
      <p:sp>
        <p:nvSpPr>
          <p:cNvPr id="34" name="Google Shape;34;p8">
            <a:extLst xmlns:a="http://schemas.openxmlformats.org/drawingml/2006/main">
              <a:ext uri="{FF2B5EF4-FFF2-40B4-BE49-F238E27FC236}">
                <a16:creationId xmlns:a16="http://schemas.microsoft.com/office/drawing/2014/main" id="{C61B0FD0-0B0F-4D89-B9B5-408D7EAD63D9}"/>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8.xml><?xml version="1.0" encoding="utf-8"?>
<p:sldLayout xmlns:p="http://schemas.openxmlformats.org/presentationml/2006/main" matchingName="Section title and description">
  <p:cSld name="SECTION_TITLE_AND_DESCRIPTION">
    <p:spTree>
      <p:nvGrpSpPr>
        <p:cNvPr id="1" name=""/>
        <p:cNvGrpSpPr/>
        <p:nvPr/>
      </p:nvGrpSpPr>
      <p:grpSpPr>
        <a:xfrm xmlns:a="http://schemas.openxmlformats.org/drawingml/2006/main"/>
      </p:grpSpPr>
      <p:sp>
        <p:nvSpPr>
          <p:cNvPr id="36" name="Google Shape;36;p9">
            <a:extLst xmlns:a="http://schemas.openxmlformats.org/drawingml/2006/main">
              <a:ext uri="{FF2B5EF4-FFF2-40B4-BE49-F238E27FC236}">
                <a16:creationId xmlns:a16="http://schemas.microsoft.com/office/drawing/2014/main" id="{821ED32B-4428-449D-98ED-2CA8FFA6D67B}"/>
              </a:ext>
            </a:extLst>
          </p:cNvPr>
          <p:cNvSpPr>
            <a:spLocks xmlns:a="http://schemas.openxmlformats.org/drawingml/2006/main" noGrp="1"/>
          </p:cNvSpPr>
          <p:nvPr/>
        </p:nvSpPr>
        <p:spPr>
          <a:xfrm xmlns:a="http://schemas.openxmlformats.org/drawingml/2006/main">
            <a:off x="4572000" y="-125"/>
            <a:ext cx="4572000"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l">
              <a:spcBef>
                <a:spcPts val="0"/>
              </a:spcBef>
              <a:spcAft>
                <a:spcPts val="0"/>
              </a:spcAft>
              <a:buNone/>
            </a:pPr>
            <a:endParaRPr/>
          </a:p>
        </p:txBody>
      </p:sp>
      <p:sp>
        <p:nvSpPr>
          <p:cNvPr id="37" name="Google Shape;37;p9">
            <a:extLst xmlns:a="http://schemas.openxmlformats.org/drawingml/2006/main">
              <a:ext uri="{FF2B5EF4-FFF2-40B4-BE49-F238E27FC236}">
                <a16:creationId xmlns:a16="http://schemas.microsoft.com/office/drawing/2014/main" id="{689585F0-683B-40B3-A5D5-D7EC58153791}"/>
              </a:ext>
            </a:extLst>
          </p:cNvPr>
          <p:cNvSpPr>
            <a:spLocks xmlns:a="http://schemas.openxmlformats.org/drawingml/2006/main" noGrp="1"/>
          </p:cNvSpPr>
          <p:nvPr>
            <p:ph type="title" idx="0"/>
          </p:nvPr>
        </p:nvSpPr>
        <p:spPr>
          <a:xfrm xmlns:a="http://schemas.openxmlformats.org/drawingml/2006/main">
            <a:off x="265500" y="1233175"/>
            <a:ext cx="4045200" cy="1482300"/>
          </a:xfrm>
          <a:prstGeom xmlns:a="http://schemas.openxmlformats.org/drawingml/2006/main" prst="rect">
            <a:avLst/>
          </a:prstGeom>
        </p:spPr>
        <p:txBody>
          <a:bodyPr xmlns:a="http://schemas.openxmlformats.org/drawingml/2006/main" spcFirstLastPara="1" wrap="square" lIns="91425" tIns="91425" rIns="91425" bIns="91425" anchor="b">
            <a:normAutofit/>
          </a:bodyPr>
          <a:lstStyle xmlns:a="http://schemas.openxmlformats.org/drawingml/2006/main">
            <a:lvl1pPr algn="ctr">
              <a:spcBef>
                <a:spcPts val="0"/>
              </a:spcBef>
              <a:spcAft>
                <a:spcPts val="0"/>
              </a:spcAft>
              <a:buSzPts val="4200"/>
              <a:buNone/>
              <a:defRPr sz="4200"/>
            </a:lvl1pPr>
            <a:lvl2pPr algn="ctr">
              <a:spcBef>
                <a:spcPts val="0"/>
              </a:spcBef>
              <a:spcAft>
                <a:spcPts val="0"/>
              </a:spcAft>
              <a:buSzPts val="4200"/>
              <a:buNone/>
              <a:defRPr sz="4200"/>
            </a:lvl2pPr>
            <a:lvl3pPr algn="ctr">
              <a:spcBef>
                <a:spcPts val="0"/>
              </a:spcBef>
              <a:spcAft>
                <a:spcPts val="0"/>
              </a:spcAft>
              <a:buSzPts val="4200"/>
              <a:buNone/>
              <a:defRPr sz="4200"/>
            </a:lvl3pPr>
            <a:lvl4pPr algn="ctr">
              <a:spcBef>
                <a:spcPts val="0"/>
              </a:spcBef>
              <a:spcAft>
                <a:spcPts val="0"/>
              </a:spcAft>
              <a:buSzPts val="4200"/>
              <a:buNone/>
              <a:defRPr sz="4200"/>
            </a:lvl4pPr>
            <a:lvl5pPr algn="ctr">
              <a:spcBef>
                <a:spcPts val="0"/>
              </a:spcBef>
              <a:spcAft>
                <a:spcPts val="0"/>
              </a:spcAft>
              <a:buSzPts val="4200"/>
              <a:buNone/>
              <a:defRPr sz="4200"/>
            </a:lvl5pPr>
            <a:lvl6pPr algn="ctr">
              <a:spcBef>
                <a:spcPts val="0"/>
              </a:spcBef>
              <a:spcAft>
                <a:spcPts val="0"/>
              </a:spcAft>
              <a:buSzPts val="4200"/>
              <a:buNone/>
              <a:defRPr sz="4200"/>
            </a:lvl6pPr>
            <a:lvl7pPr algn="ctr">
              <a:spcBef>
                <a:spcPts val="0"/>
              </a:spcBef>
              <a:spcAft>
                <a:spcPts val="0"/>
              </a:spcAft>
              <a:buSzPts val="4200"/>
              <a:buNone/>
              <a:defRPr sz="4200"/>
            </a:lvl7pPr>
            <a:lvl8pPr algn="ctr">
              <a:spcBef>
                <a:spcPts val="0"/>
              </a:spcBef>
              <a:spcAft>
                <a:spcPts val="0"/>
              </a:spcAft>
              <a:buSzPts val="4200"/>
              <a:buNone/>
              <a:defRPr sz="4200"/>
            </a:lvl8pPr>
            <a:lvl9pPr algn="ctr">
              <a:spcBef>
                <a:spcPts val="0"/>
              </a:spcBef>
              <a:spcAft>
                <a:spcPts val="0"/>
              </a:spcAft>
              <a:buSzPts val="4200"/>
              <a:buNone/>
              <a:defRPr sz="4200"/>
            </a:lvl9pPr>
          </a:lstStyle>
          <a:p xmlns:a="http://schemas.openxmlformats.org/drawingml/2006/main">
            <a:endParaRPr/>
          </a:p>
        </p:txBody>
      </p:sp>
      <p:sp>
        <p:nvSpPr>
          <p:cNvPr id="38" name="Google Shape;38;p9">
            <a:extLst xmlns:a="http://schemas.openxmlformats.org/drawingml/2006/main">
              <a:ext uri="{FF2B5EF4-FFF2-40B4-BE49-F238E27FC236}">
                <a16:creationId xmlns:a16="http://schemas.microsoft.com/office/drawing/2014/main" id="{C4284C6F-FEDA-4D5E-A784-F5F0FD888844}"/>
              </a:ext>
            </a:extLst>
          </p:cNvPr>
          <p:cNvSpPr>
            <a:spLocks xmlns:a="http://schemas.openxmlformats.org/drawingml/2006/main" noGrp="1"/>
          </p:cNvSpPr>
          <p:nvPr>
            <p:ph type="subTitle" idx="1"/>
          </p:nvPr>
        </p:nvSpPr>
        <p:spPr>
          <a:xfrm xmlns:a="http://schemas.openxmlformats.org/drawingml/2006/main">
            <a:off x="265500" y="2803075"/>
            <a:ext cx="4045200" cy="12351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algn="ctr">
              <a:lnSpc>
                <a:spcPct val="100000"/>
              </a:lnSpc>
              <a:spcBef>
                <a:spcPts val="0"/>
              </a:spcBef>
              <a:spcAft>
                <a:spcPts val="0"/>
              </a:spcAft>
              <a:buSzPts val="2100"/>
              <a:buNone/>
              <a:defRPr sz="2100"/>
            </a:lvl1pPr>
            <a:lvl2pPr algn="ctr">
              <a:lnSpc>
                <a:spcPct val="100000"/>
              </a:lnSpc>
              <a:spcBef>
                <a:spcPts val="0"/>
              </a:spcBef>
              <a:spcAft>
                <a:spcPts val="0"/>
              </a:spcAft>
              <a:buSzPts val="2100"/>
              <a:buNone/>
              <a:defRPr sz="2100"/>
            </a:lvl2pPr>
            <a:lvl3pPr algn="ctr">
              <a:lnSpc>
                <a:spcPct val="100000"/>
              </a:lnSpc>
              <a:spcBef>
                <a:spcPts val="0"/>
              </a:spcBef>
              <a:spcAft>
                <a:spcPts val="0"/>
              </a:spcAft>
              <a:buSzPts val="2100"/>
              <a:buNone/>
              <a:defRPr sz="2100"/>
            </a:lvl3pPr>
            <a:lvl4pPr algn="ctr">
              <a:lnSpc>
                <a:spcPct val="100000"/>
              </a:lnSpc>
              <a:spcBef>
                <a:spcPts val="0"/>
              </a:spcBef>
              <a:spcAft>
                <a:spcPts val="0"/>
              </a:spcAft>
              <a:buSzPts val="2100"/>
              <a:buNone/>
              <a:defRPr sz="2100"/>
            </a:lvl4pPr>
            <a:lvl5pPr algn="ctr">
              <a:lnSpc>
                <a:spcPct val="100000"/>
              </a:lnSpc>
              <a:spcBef>
                <a:spcPts val="0"/>
              </a:spcBef>
              <a:spcAft>
                <a:spcPts val="0"/>
              </a:spcAft>
              <a:buSzPts val="2100"/>
              <a:buNone/>
              <a:defRPr sz="2100"/>
            </a:lvl5pPr>
            <a:lvl6pPr algn="ctr">
              <a:lnSpc>
                <a:spcPct val="100000"/>
              </a:lnSpc>
              <a:spcBef>
                <a:spcPts val="0"/>
              </a:spcBef>
              <a:spcAft>
                <a:spcPts val="0"/>
              </a:spcAft>
              <a:buSzPts val="2100"/>
              <a:buNone/>
              <a:defRPr sz="2100"/>
            </a:lvl6pPr>
            <a:lvl7pPr algn="ctr">
              <a:lnSpc>
                <a:spcPct val="100000"/>
              </a:lnSpc>
              <a:spcBef>
                <a:spcPts val="0"/>
              </a:spcBef>
              <a:spcAft>
                <a:spcPts val="0"/>
              </a:spcAft>
              <a:buSzPts val="2100"/>
              <a:buNone/>
              <a:defRPr sz="2100"/>
            </a:lvl7pPr>
            <a:lvl8pPr algn="ctr">
              <a:lnSpc>
                <a:spcPct val="100000"/>
              </a:lnSpc>
              <a:spcBef>
                <a:spcPts val="0"/>
              </a:spcBef>
              <a:spcAft>
                <a:spcPts val="0"/>
              </a:spcAft>
              <a:buSzPts val="2100"/>
              <a:buNone/>
              <a:defRPr sz="2100"/>
            </a:lvl8pPr>
            <a:lvl9pPr algn="ctr">
              <a:lnSpc>
                <a:spcPct val="100000"/>
              </a:lnSpc>
              <a:spcBef>
                <a:spcPts val="0"/>
              </a:spcBef>
              <a:spcAft>
                <a:spcPts val="0"/>
              </a:spcAft>
              <a:buSzPts val="2100"/>
              <a:buNone/>
              <a:defRPr sz="2100"/>
            </a:lvl9pPr>
          </a:lstStyle>
          <a:p xmlns:a="http://schemas.openxmlformats.org/drawingml/2006/main">
            <a:endParaRPr/>
          </a:p>
        </p:txBody>
      </p:sp>
      <p:sp>
        <p:nvSpPr>
          <p:cNvPr id="39" name="Google Shape;39;p9">
            <a:extLst xmlns:a="http://schemas.openxmlformats.org/drawingml/2006/main">
              <a:ext uri="{FF2B5EF4-FFF2-40B4-BE49-F238E27FC236}">
                <a16:creationId xmlns:a16="http://schemas.microsoft.com/office/drawing/2014/main" id="{EC2DB4DB-973B-41B6-A126-8BB58BBB7447}"/>
              </a:ext>
            </a:extLst>
          </p:cNvPr>
          <p:cNvSpPr>
            <a:spLocks xmlns:a="http://schemas.openxmlformats.org/drawingml/2006/main" noGrp="1"/>
          </p:cNvSpPr>
          <p:nvPr>
            <p:ph type="body" idx="2"/>
          </p:nvPr>
        </p:nvSpPr>
        <p:spPr>
          <a:xfrm xmlns:a="http://schemas.openxmlformats.org/drawingml/2006/main">
            <a:off x="4939500" y="724075"/>
            <a:ext cx="3837000" cy="36951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xmlns:a="http://schemas.openxmlformats.org/drawingml/2006/main">
            <a:endParaRPr/>
          </a:p>
        </p:txBody>
      </p:sp>
      <p:sp>
        <p:nvSpPr>
          <p:cNvPr id="40" name="Google Shape;40;p9">
            <a:extLst xmlns:a="http://schemas.openxmlformats.org/drawingml/2006/main">
              <a:ext uri="{FF2B5EF4-FFF2-40B4-BE49-F238E27FC236}">
                <a16:creationId xmlns:a16="http://schemas.microsoft.com/office/drawing/2014/main" id="{E117784E-A77E-46D9-8F02-B1DEE2E37A49}"/>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9.xml><?xml version="1.0" encoding="utf-8"?>
<p:sldLayout xmlns:p="http://schemas.openxmlformats.org/presentationml/2006/main" matchingName="Caption">
  <p:cSld name="CAPTION_ONLY">
    <p:spTree>
      <p:nvGrpSpPr>
        <p:cNvPr id="1" name=""/>
        <p:cNvGrpSpPr/>
        <p:nvPr/>
      </p:nvGrpSpPr>
      <p:grpSpPr>
        <a:xfrm xmlns:a="http://schemas.openxmlformats.org/drawingml/2006/main"/>
      </p:grpSpPr>
      <p:sp>
        <p:nvSpPr>
          <p:cNvPr id="42" name="Google Shape;42;p10">
            <a:extLst xmlns:a="http://schemas.openxmlformats.org/drawingml/2006/main">
              <a:ext uri="{FF2B5EF4-FFF2-40B4-BE49-F238E27FC236}">
                <a16:creationId xmlns:a16="http://schemas.microsoft.com/office/drawing/2014/main" id="{039EBE26-6E4E-44EA-8A0E-D67F5CD7F314}"/>
              </a:ext>
            </a:extLst>
          </p:cNvPr>
          <p:cNvSpPr>
            <a:spLocks xmlns:a="http://schemas.openxmlformats.org/drawingml/2006/main" noGrp="1"/>
          </p:cNvSpPr>
          <p:nvPr>
            <p:ph type="body" idx="1"/>
          </p:nvPr>
        </p:nvSpPr>
        <p:spPr>
          <a:xfrm xmlns:a="http://schemas.openxmlformats.org/drawingml/2006/main">
            <a:off x="311700" y="4230575"/>
            <a:ext cx="5998800" cy="6051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marL="457200" indent="-228600">
              <a:lnSpc>
                <a:spcPct val="100000"/>
              </a:lnSpc>
              <a:spcBef>
                <a:spcPts val="0"/>
              </a:spcBef>
              <a:spcAft>
                <a:spcPts val="0"/>
              </a:spcAft>
              <a:buSzPts val="1800"/>
              <a:buNone/>
              <a:defRPr/>
            </a:lvl1pPr>
          </a:lstStyle>
          <a:p xmlns:a="http://schemas.openxmlformats.org/drawingml/2006/main">
            <a:endParaRPr/>
          </a:p>
        </p:txBody>
      </p:sp>
      <p:sp>
        <p:nvSpPr>
          <p:cNvPr id="43" name="Google Shape;43;p10">
            <a:extLst xmlns:a="http://schemas.openxmlformats.org/drawingml/2006/main">
              <a:ext uri="{FF2B5EF4-FFF2-40B4-BE49-F238E27FC236}">
                <a16:creationId xmlns:a16="http://schemas.microsoft.com/office/drawing/2014/main" id="{7CD26F94-7F24-44F0-BA7C-6B37BA7ECCF8}"/>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10.xml><?xml version="1.0" encoding="utf-8"?>
<p:sldLayout xmlns:p="http://schemas.openxmlformats.org/presentationml/2006/main" matchingName="Big number">
  <p:cSld name="BIG_NUMBER">
    <p:spTree>
      <p:nvGrpSpPr>
        <p:cNvPr id="1" name=""/>
        <p:cNvGrpSpPr/>
        <p:nvPr/>
      </p:nvGrpSpPr>
      <p:grpSpPr>
        <a:xfrm xmlns:a="http://schemas.openxmlformats.org/drawingml/2006/main"/>
      </p:grpSpPr>
      <p:sp>
        <p:nvSpPr>
          <p:cNvPr id="45" name="Google Shape;45;p11">
            <a:extLst xmlns:a="http://schemas.openxmlformats.org/drawingml/2006/main">
              <a:ext uri="{FF2B5EF4-FFF2-40B4-BE49-F238E27FC236}">
                <a16:creationId xmlns:a16="http://schemas.microsoft.com/office/drawing/2014/main" id="{D67CD13A-83F1-4B8A-B7DA-AB665A336267}"/>
              </a:ext>
            </a:extLst>
          </p:cNvPr>
          <p:cNvSpPr>
            <a:spLocks xmlns:a="http://schemas.openxmlformats.org/drawingml/2006/main" noGrp="1"/>
          </p:cNvSpPr>
          <p:nvPr>
            <p:ph type="title" idx="0" hasCustomPrompt="1"/>
          </p:nvPr>
        </p:nvSpPr>
        <p:spPr>
          <a:xfrm xmlns:a="http://schemas.openxmlformats.org/drawingml/2006/main">
            <a:off x="311700" y="1106125"/>
            <a:ext cx="8520600" cy="1963500"/>
          </a:xfrm>
          <a:prstGeom xmlns:a="http://schemas.openxmlformats.org/drawingml/2006/main" prst="rect">
            <a:avLst/>
          </a:prstGeom>
        </p:spPr>
        <p:txBody>
          <a:bodyPr xmlns:a="http://schemas.openxmlformats.org/drawingml/2006/main" spcFirstLastPara="1" wrap="square" lIns="91425" tIns="91425" rIns="91425" bIns="91425" anchor="b">
            <a:normAutofit/>
          </a:bodyPr>
          <a:lstStyle xmlns:a="http://schemas.openxmlformats.org/drawingml/2006/main">
            <a:lvl1pPr algn="ctr">
              <a:spcBef>
                <a:spcPts val="0"/>
              </a:spcBef>
              <a:spcAft>
                <a:spcPts val="0"/>
              </a:spcAft>
              <a:buSzPts val="12000"/>
              <a:buNone/>
              <a:defRPr sz="12000"/>
            </a:lvl1pPr>
            <a:lvl2pPr algn="ctr">
              <a:spcBef>
                <a:spcPts val="0"/>
              </a:spcBef>
              <a:spcAft>
                <a:spcPts val="0"/>
              </a:spcAft>
              <a:buSzPts val="12000"/>
              <a:buNone/>
              <a:defRPr sz="12000"/>
            </a:lvl2pPr>
            <a:lvl3pPr algn="ctr">
              <a:spcBef>
                <a:spcPts val="0"/>
              </a:spcBef>
              <a:spcAft>
                <a:spcPts val="0"/>
              </a:spcAft>
              <a:buSzPts val="12000"/>
              <a:buNone/>
              <a:defRPr sz="12000"/>
            </a:lvl3pPr>
            <a:lvl4pPr algn="ctr">
              <a:spcBef>
                <a:spcPts val="0"/>
              </a:spcBef>
              <a:spcAft>
                <a:spcPts val="0"/>
              </a:spcAft>
              <a:buSzPts val="12000"/>
              <a:buNone/>
              <a:defRPr sz="12000"/>
            </a:lvl4pPr>
            <a:lvl5pPr algn="ctr">
              <a:spcBef>
                <a:spcPts val="0"/>
              </a:spcBef>
              <a:spcAft>
                <a:spcPts val="0"/>
              </a:spcAft>
              <a:buSzPts val="12000"/>
              <a:buNone/>
              <a:defRPr sz="12000"/>
            </a:lvl5pPr>
            <a:lvl6pPr algn="ctr">
              <a:spcBef>
                <a:spcPts val="0"/>
              </a:spcBef>
              <a:spcAft>
                <a:spcPts val="0"/>
              </a:spcAft>
              <a:buSzPts val="12000"/>
              <a:buNone/>
              <a:defRPr sz="12000"/>
            </a:lvl6pPr>
            <a:lvl7pPr algn="ctr">
              <a:spcBef>
                <a:spcPts val="0"/>
              </a:spcBef>
              <a:spcAft>
                <a:spcPts val="0"/>
              </a:spcAft>
              <a:buSzPts val="12000"/>
              <a:buNone/>
              <a:defRPr sz="12000"/>
            </a:lvl7pPr>
            <a:lvl8pPr algn="ctr">
              <a:spcBef>
                <a:spcPts val="0"/>
              </a:spcBef>
              <a:spcAft>
                <a:spcPts val="0"/>
              </a:spcAft>
              <a:buSzPts val="12000"/>
              <a:buNone/>
              <a:defRPr sz="12000"/>
            </a:lvl8pPr>
            <a:lvl9pPr algn="ctr">
              <a:spcBef>
                <a:spcPts val="0"/>
              </a:spcBef>
              <a:spcAft>
                <a:spcPts val="0"/>
              </a:spcAft>
              <a:buSzPts val="12000"/>
              <a:buNone/>
              <a:defRPr sz="12000"/>
            </a:lvl9pPr>
          </a:lstStyle>
          <a:p xmlns:a="http://schemas.openxmlformats.org/drawingml/2006/main">
            <a:r>
              <a:t>xx%</a:t>
            </a:r>
          </a:p>
        </p:txBody>
      </p:sp>
      <p:sp>
        <p:nvSpPr>
          <p:cNvPr id="46" name="Google Shape;46;p11">
            <a:extLst xmlns:a="http://schemas.openxmlformats.org/drawingml/2006/main">
              <a:ext uri="{FF2B5EF4-FFF2-40B4-BE49-F238E27FC236}">
                <a16:creationId xmlns:a16="http://schemas.microsoft.com/office/drawing/2014/main" id="{1C19E891-3347-4FA0-B9D1-E353FB281E37}"/>
              </a:ext>
            </a:extLst>
          </p:cNvPr>
          <p:cNvSpPr>
            <a:spLocks xmlns:a="http://schemas.openxmlformats.org/drawingml/2006/main" noGrp="1"/>
          </p:cNvSpPr>
          <p:nvPr>
            <p:ph type="body" idx="1"/>
          </p:nvPr>
        </p:nvSpPr>
        <p:spPr>
          <a:xfrm xmlns:a="http://schemas.openxmlformats.org/drawingml/2006/main">
            <a:off x="311700" y="3152225"/>
            <a:ext cx="8520600" cy="13008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marL="457200" indent="-342900" algn="ctr">
              <a:spcBef>
                <a:spcPts val="0"/>
              </a:spcBef>
              <a:spcAft>
                <a:spcPts val="0"/>
              </a:spcAft>
              <a:buSzPts val="1800"/>
              <a:buChar char="●"/>
              <a:defRPr/>
            </a:lvl1pPr>
            <a:lvl2pPr marL="914400" indent="-317500" algn="ctr">
              <a:spcBef>
                <a:spcPts val="0"/>
              </a:spcBef>
              <a:spcAft>
                <a:spcPts val="0"/>
              </a:spcAft>
              <a:buSzPts val="1400"/>
              <a:buChar char="○"/>
              <a:defRPr/>
            </a:lvl2pPr>
            <a:lvl3pPr marL="1371600" indent="-317500" algn="ctr">
              <a:spcBef>
                <a:spcPts val="0"/>
              </a:spcBef>
              <a:spcAft>
                <a:spcPts val="0"/>
              </a:spcAft>
              <a:buSzPts val="1400"/>
              <a:buChar char="■"/>
              <a:defRPr/>
            </a:lvl3pPr>
            <a:lvl4pPr marL="1828800" indent="-317500" algn="ctr">
              <a:spcBef>
                <a:spcPts val="0"/>
              </a:spcBef>
              <a:spcAft>
                <a:spcPts val="0"/>
              </a:spcAft>
              <a:buSzPts val="1400"/>
              <a:buChar char="●"/>
              <a:defRPr/>
            </a:lvl4pPr>
            <a:lvl5pPr marL="2286000" indent="-317500" algn="ctr">
              <a:spcBef>
                <a:spcPts val="0"/>
              </a:spcBef>
              <a:spcAft>
                <a:spcPts val="0"/>
              </a:spcAft>
              <a:buSzPts val="1400"/>
              <a:buChar char="○"/>
              <a:defRPr/>
            </a:lvl5pPr>
            <a:lvl6pPr marL="2743200" indent="-317500" algn="ctr">
              <a:spcBef>
                <a:spcPts val="0"/>
              </a:spcBef>
              <a:spcAft>
                <a:spcPts val="0"/>
              </a:spcAft>
              <a:buSzPts val="1400"/>
              <a:buChar char="■"/>
              <a:defRPr/>
            </a:lvl6pPr>
            <a:lvl7pPr marL="3200400" indent="-317500" algn="ctr">
              <a:spcBef>
                <a:spcPts val="0"/>
              </a:spcBef>
              <a:spcAft>
                <a:spcPts val="0"/>
              </a:spcAft>
              <a:buSzPts val="1400"/>
              <a:buChar char="●"/>
              <a:defRPr/>
            </a:lvl7pPr>
            <a:lvl8pPr marL="3657600" indent="-317500" algn="ctr">
              <a:spcBef>
                <a:spcPts val="0"/>
              </a:spcBef>
              <a:spcAft>
                <a:spcPts val="0"/>
              </a:spcAft>
              <a:buSzPts val="1400"/>
              <a:buChar char="○"/>
              <a:defRPr/>
            </a:lvl8pPr>
            <a:lvl9pPr marL="4114800" indent="-317500" algn="ctr">
              <a:spcBef>
                <a:spcPts val="0"/>
              </a:spcBef>
              <a:spcAft>
                <a:spcPts val="0"/>
              </a:spcAft>
              <a:buSzPts val="1400"/>
              <a:buChar char="■"/>
              <a:defRPr/>
            </a:lvl9pPr>
          </a:lstStyle>
          <a:p xmlns:a="http://schemas.openxmlformats.org/drawingml/2006/main">
            <a:endParaRPr/>
          </a:p>
        </p:txBody>
      </p:sp>
      <p:sp>
        <p:nvSpPr>
          <p:cNvPr id="47" name="Google Shape;47;p11">
            <a:extLst xmlns:a="http://schemas.openxmlformats.org/drawingml/2006/main">
              <a:ext uri="{FF2B5EF4-FFF2-40B4-BE49-F238E27FC236}">
                <a16:creationId xmlns:a16="http://schemas.microsoft.com/office/drawing/2014/main" id="{62842997-D661-4CA8-B8BF-0C2033902E07}"/>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11.xml><?xml version="1.0" encoding="utf-8"?>
<p:sldLayout xmlns:p="http://schemas.openxmlformats.org/presentationml/2006/main" matchingName="Blank" type="blank">
  <p:cSld name="BLANK">
    <p:spTree>
      <p:nvGrpSpPr>
        <p:cNvPr id="1" name=""/>
        <p:cNvGrpSpPr/>
        <p:nvPr/>
      </p:nvGrpSpPr>
      <p:grpSpPr>
        <a:xfrm xmlns:a="http://schemas.openxmlformats.org/drawingml/2006/main"/>
      </p:grpSpPr>
      <p:sp>
        <p:nvSpPr>
          <p:cNvPr id="49" name="Google Shape;49;p12">
            <a:extLst xmlns:a="http://schemas.openxmlformats.org/drawingml/2006/main">
              <a:ext uri="{FF2B5EF4-FFF2-40B4-BE49-F238E27FC236}">
                <a16:creationId xmlns:a16="http://schemas.microsoft.com/office/drawing/2014/main" id="{F5F5B692-F773-45CB-8525-805B1F1C265D}"/>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12.xml><?xml version="1.0" encoding="utf-8"?>
<p:sldLayout xmlns:p="http://schemas.openxmlformats.org/presentationml/2006/main" matchingName="Title slide" type="title">
  <p:cSld name="Title slide">
    <p:spTree>
      <p:nvGrpSpPr>
        <p:cNvPr id="1" name=""/>
        <p:cNvGrpSpPr/>
        <p:nvPr/>
      </p:nvGrpSpPr>
      <p:grpSpPr>
        <a:xfrm xmlns:a="http://schemas.openxmlformats.org/drawingml/2006/main"/>
      </p:grpSpPr>
      <p:sp>
        <p:nvSpPr>
          <p:cNvPr id="10" name="Google Shape;10;p2">
            <a:extLst xmlns:a="http://schemas.openxmlformats.org/drawingml/2006/main">
              <a:ext uri="{FF2B5EF4-FFF2-40B4-BE49-F238E27FC236}">
                <a16:creationId xmlns:a16="http://schemas.microsoft.com/office/drawing/2014/main" id="{B207B00A-FDDA-4F9E-B609-6747A49A5171}"/>
              </a:ext>
            </a:extLst>
          </p:cNvPr>
          <p:cNvSpPr>
            <a:spLocks xmlns:a="http://schemas.openxmlformats.org/drawingml/2006/main" noGrp="1"/>
          </p:cNvSpPr>
          <p:nvPr>
            <p:ph type="ctrTitle" idx="0"/>
          </p:nvPr>
        </p:nvSpPr>
        <p:spPr>
          <a:xfrm xmlns:a="http://schemas.openxmlformats.org/drawingml/2006/main">
            <a:off x="311708" y="744575"/>
            <a:ext cx="8520600" cy="2052600"/>
          </a:xfrm>
          <a:prstGeom xmlns:a="http://schemas.openxmlformats.org/drawingml/2006/main" prst="rect">
            <a:avLst/>
          </a:prstGeom>
        </p:spPr>
        <p:txBody>
          <a:bodyPr xmlns:a="http://schemas.openxmlformats.org/drawingml/2006/main" spcFirstLastPara="1" wrap="square" lIns="91425" tIns="91425" rIns="91425" bIns="91425" anchor="b">
            <a:normAutofit/>
          </a:bodyPr>
          <a:lstStyle xmlns:a="http://schemas.openxmlformats.org/drawingml/2006/main">
            <a:lvl1pPr algn="ctr">
              <a:spcBef>
                <a:spcPts val="0"/>
              </a:spcBef>
              <a:spcAft>
                <a:spcPts val="0"/>
              </a:spcAft>
              <a:buSzPts val="5200"/>
              <a:buNone/>
              <a:defRPr sz="5200"/>
            </a:lvl1pPr>
            <a:lvl2pPr algn="ctr">
              <a:spcBef>
                <a:spcPts val="0"/>
              </a:spcBef>
              <a:spcAft>
                <a:spcPts val="0"/>
              </a:spcAft>
              <a:buSzPts val="5200"/>
              <a:buNone/>
              <a:defRPr sz="5200"/>
            </a:lvl2pPr>
            <a:lvl3pPr algn="ctr">
              <a:spcBef>
                <a:spcPts val="0"/>
              </a:spcBef>
              <a:spcAft>
                <a:spcPts val="0"/>
              </a:spcAft>
              <a:buSzPts val="5200"/>
              <a:buNone/>
              <a:defRPr sz="5200"/>
            </a:lvl3pPr>
            <a:lvl4pPr algn="ctr">
              <a:spcBef>
                <a:spcPts val="0"/>
              </a:spcBef>
              <a:spcAft>
                <a:spcPts val="0"/>
              </a:spcAft>
              <a:buSzPts val="5200"/>
              <a:buNone/>
              <a:defRPr sz="5200"/>
            </a:lvl4pPr>
            <a:lvl5pPr algn="ctr">
              <a:spcBef>
                <a:spcPts val="0"/>
              </a:spcBef>
              <a:spcAft>
                <a:spcPts val="0"/>
              </a:spcAft>
              <a:buSzPts val="5200"/>
              <a:buNone/>
              <a:defRPr sz="5200"/>
            </a:lvl5pPr>
            <a:lvl6pPr algn="ctr">
              <a:spcBef>
                <a:spcPts val="0"/>
              </a:spcBef>
              <a:spcAft>
                <a:spcPts val="0"/>
              </a:spcAft>
              <a:buSzPts val="5200"/>
              <a:buNone/>
              <a:defRPr sz="5200"/>
            </a:lvl6pPr>
            <a:lvl7pPr algn="ctr">
              <a:spcBef>
                <a:spcPts val="0"/>
              </a:spcBef>
              <a:spcAft>
                <a:spcPts val="0"/>
              </a:spcAft>
              <a:buSzPts val="5200"/>
              <a:buNone/>
              <a:defRPr sz="5200"/>
            </a:lvl7pPr>
            <a:lvl8pPr algn="ctr">
              <a:spcBef>
                <a:spcPts val="0"/>
              </a:spcBef>
              <a:spcAft>
                <a:spcPts val="0"/>
              </a:spcAft>
              <a:buSzPts val="5200"/>
              <a:buNone/>
              <a:defRPr sz="5200"/>
            </a:lvl8pPr>
            <a:lvl9pPr algn="ctr">
              <a:spcBef>
                <a:spcPts val="0"/>
              </a:spcBef>
              <a:spcAft>
                <a:spcPts val="0"/>
              </a:spcAft>
              <a:buSzPts val="5200"/>
              <a:buNone/>
              <a:defRPr sz="5200"/>
            </a:lvl9pPr>
          </a:lstStyle>
          <a:p xmlns:a="http://schemas.openxmlformats.org/drawingml/2006/main">
            <a:endParaRPr/>
          </a:p>
        </p:txBody>
      </p:sp>
      <p:sp>
        <p:nvSpPr>
          <p:cNvPr id="11" name="Google Shape;11;p2">
            <a:extLst xmlns:a="http://schemas.openxmlformats.org/drawingml/2006/main">
              <a:ext uri="{FF2B5EF4-FFF2-40B4-BE49-F238E27FC236}">
                <a16:creationId xmlns:a16="http://schemas.microsoft.com/office/drawing/2014/main" id="{D4A3CBCD-4AAB-4D11-BD85-E51CEA724B98}"/>
              </a:ext>
            </a:extLst>
          </p:cNvPr>
          <p:cNvSpPr>
            <a:spLocks xmlns:a="http://schemas.openxmlformats.org/drawingml/2006/main" noGrp="1"/>
          </p:cNvSpPr>
          <p:nvPr>
            <p:ph type="subTitle" idx="1"/>
          </p:nvPr>
        </p:nvSpPr>
        <p:spPr>
          <a:xfrm xmlns:a="http://schemas.openxmlformats.org/drawingml/2006/main">
            <a:off x="311700" y="2834125"/>
            <a:ext cx="8520600" cy="792600"/>
          </a:xfrm>
          <a:prstGeom xmlns:a="http://schemas.openxmlformats.org/drawingml/2006/main" prst="rect">
            <a:avLst/>
          </a:prstGeom>
        </p:spPr>
        <p:txBody>
          <a:bodyPr xmlns:a="http://schemas.openxmlformats.org/drawingml/2006/main" spcFirstLastPara="1" wrap="square" lIns="91425" tIns="91425" rIns="91425" bIns="91425" anchor="t">
            <a:normAutofit/>
          </a:bodyPr>
          <a:lstStyle xmlns:a="http://schemas.openxmlformats.org/drawingml/2006/main">
            <a:lvl1pPr algn="ctr">
              <a:lnSpc>
                <a:spcPct val="100000"/>
              </a:lnSpc>
              <a:spcBef>
                <a:spcPts val="0"/>
              </a:spcBef>
              <a:spcAft>
                <a:spcPts val="0"/>
              </a:spcAft>
              <a:buSzPts val="2800"/>
              <a:buNone/>
              <a:defRPr sz="2800"/>
            </a:lvl1pPr>
            <a:lvl2pPr algn="ctr">
              <a:lnSpc>
                <a:spcPct val="100000"/>
              </a:lnSpc>
              <a:spcBef>
                <a:spcPts val="0"/>
              </a:spcBef>
              <a:spcAft>
                <a:spcPts val="0"/>
              </a:spcAft>
              <a:buSzPts val="2800"/>
              <a:buNone/>
              <a:defRPr sz="2800"/>
            </a:lvl2pPr>
            <a:lvl3pPr algn="ctr">
              <a:lnSpc>
                <a:spcPct val="100000"/>
              </a:lnSpc>
              <a:spcBef>
                <a:spcPts val="0"/>
              </a:spcBef>
              <a:spcAft>
                <a:spcPts val="0"/>
              </a:spcAft>
              <a:buSzPts val="2800"/>
              <a:buNone/>
              <a:defRPr sz="2800"/>
            </a:lvl3pPr>
            <a:lvl4pPr algn="ctr">
              <a:lnSpc>
                <a:spcPct val="100000"/>
              </a:lnSpc>
              <a:spcBef>
                <a:spcPts val="0"/>
              </a:spcBef>
              <a:spcAft>
                <a:spcPts val="0"/>
              </a:spcAft>
              <a:buSzPts val="2800"/>
              <a:buNone/>
              <a:defRPr sz="2800"/>
            </a:lvl4pPr>
            <a:lvl5pPr algn="ctr">
              <a:lnSpc>
                <a:spcPct val="100000"/>
              </a:lnSpc>
              <a:spcBef>
                <a:spcPts val="0"/>
              </a:spcBef>
              <a:spcAft>
                <a:spcPts val="0"/>
              </a:spcAft>
              <a:buSzPts val="2800"/>
              <a:buNone/>
              <a:defRPr sz="2800"/>
            </a:lvl5pPr>
            <a:lvl6pPr algn="ctr">
              <a:lnSpc>
                <a:spcPct val="100000"/>
              </a:lnSpc>
              <a:spcBef>
                <a:spcPts val="0"/>
              </a:spcBef>
              <a:spcAft>
                <a:spcPts val="0"/>
              </a:spcAft>
              <a:buSzPts val="2800"/>
              <a:buNone/>
              <a:defRPr sz="2800"/>
            </a:lvl6pPr>
            <a:lvl7pPr algn="ctr">
              <a:lnSpc>
                <a:spcPct val="100000"/>
              </a:lnSpc>
              <a:spcBef>
                <a:spcPts val="0"/>
              </a:spcBef>
              <a:spcAft>
                <a:spcPts val="0"/>
              </a:spcAft>
              <a:buSzPts val="2800"/>
              <a:buNone/>
              <a:defRPr sz="2800"/>
            </a:lvl7pPr>
            <a:lvl8pPr algn="ctr">
              <a:lnSpc>
                <a:spcPct val="100000"/>
              </a:lnSpc>
              <a:spcBef>
                <a:spcPts val="0"/>
              </a:spcBef>
              <a:spcAft>
                <a:spcPts val="0"/>
              </a:spcAft>
              <a:buSzPts val="2800"/>
              <a:buNone/>
              <a:defRPr sz="2800"/>
            </a:lvl8pPr>
            <a:lvl9pPr algn="ctr">
              <a:lnSpc>
                <a:spcPct val="100000"/>
              </a:lnSpc>
              <a:spcBef>
                <a:spcPts val="0"/>
              </a:spcBef>
              <a:spcAft>
                <a:spcPts val="0"/>
              </a:spcAft>
              <a:buSzPts val="2800"/>
              <a:buNone/>
              <a:defRPr sz="2800"/>
            </a:lvl9pPr>
          </a:lstStyle>
          <a:p xmlns:a="http://schemas.openxmlformats.org/drawingml/2006/main">
            <a:endParaRPr/>
          </a:p>
        </p:txBody>
      </p:sp>
      <p:sp>
        <p:nvSpPr>
          <p:cNvPr id="12" name="Google Shape;12;p2">
            <a:extLst xmlns:a="http://schemas.openxmlformats.org/drawingml/2006/main">
              <a:ext uri="{FF2B5EF4-FFF2-40B4-BE49-F238E27FC236}">
                <a16:creationId xmlns:a16="http://schemas.microsoft.com/office/drawing/2014/main" id="{5E4D3B35-D376-4447-BF40-81C0DFF65BBC}"/>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p:spPr>
        <p:txBody>
          <a:bodyPr xmlns:a="http://schemas.openxmlformats.org/drawingml/2006/main" spcFirstLastPara="1" wrap="square" lIns="91425" tIns="91425" rIns="91425" bIns="91425"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image" Target="/ppt/media/image.png" Id="R944ad8c0302b4da2" /><Relationship Type="http://schemas.openxmlformats.org/officeDocument/2006/relationships/theme" Target="/ppt/slideMasters/theme/theme2.xml" Id="Rce11d1bc576749e0" /><Relationship Type="http://schemas.openxmlformats.org/officeDocument/2006/relationships/slideLayout" Target="/ppt/slideLayouts/slideLayout1.xml" Id="R0bc596beb8434e9d" /><Relationship Type="http://schemas.openxmlformats.org/officeDocument/2006/relationships/slideLayout" Target="/ppt/slideLayouts/slideLayout2.xml" Id="Raf7b063b9deb4cbd" /><Relationship Type="http://schemas.openxmlformats.org/officeDocument/2006/relationships/slideLayout" Target="/ppt/slideLayouts/slideLayout3.xml" Id="R1a5952de802c43ba" /><Relationship Type="http://schemas.openxmlformats.org/officeDocument/2006/relationships/slideLayout" Target="/ppt/slideLayouts/slideLayout4.xml" Id="Rd58700cd9dff4e91" /><Relationship Type="http://schemas.openxmlformats.org/officeDocument/2006/relationships/slideLayout" Target="/ppt/slideLayouts/slideLayout5.xml" Id="Re7f375ee536446eb" /><Relationship Type="http://schemas.openxmlformats.org/officeDocument/2006/relationships/slideLayout" Target="/ppt/slideLayouts/slideLayout6.xml" Id="Rea3eaa4088f6447f" /><Relationship Type="http://schemas.openxmlformats.org/officeDocument/2006/relationships/slideLayout" Target="/ppt/slideLayouts/slideLayout7.xml" Id="R422b10a3ad3749ff" /><Relationship Type="http://schemas.openxmlformats.org/officeDocument/2006/relationships/slideLayout" Target="/ppt/slideLayouts/slideLayout8.xml" Id="Racf028bd459243d0" /><Relationship Type="http://schemas.openxmlformats.org/officeDocument/2006/relationships/slideLayout" Target="/ppt/slideLayouts/slideLayout9.xml" Id="R0ebfd6934d4346f0" /><Relationship Type="http://schemas.openxmlformats.org/officeDocument/2006/relationships/slideLayout" Target="/ppt/slideLayouts/slideLayout10.xml" Id="R366eee999f7448ef" /><Relationship Type="http://schemas.openxmlformats.org/officeDocument/2006/relationships/slideLayout" Target="/ppt/slideLayouts/slideLayout11.xml" Id="R8df87f499a7549d3" /></Relationships>
</file>

<file path=ppt/slideMasters/_rels/slideMaster2.xml.rels>&#65279;<?xml version="1.0" encoding="utf-8"?><Relationships xmlns="http://schemas.openxmlformats.org/package/2006/relationships"><Relationship Type="http://schemas.openxmlformats.org/officeDocument/2006/relationships/image" Target="/ppt/media/image.png" Id="R84b56c9032d041e7" /><Relationship Type="http://schemas.openxmlformats.org/officeDocument/2006/relationships/theme" Target="/ppt/slideMasters/theme/theme3.xml" Id="Rce05cd06ccb8427f" /><Relationship Type="http://schemas.openxmlformats.org/officeDocument/2006/relationships/slideLayout" Target="/ppt/slideLayouts/slideLayout12.xml" Id="R280a4da9c08940b2" /></Relationships>
</file>

<file path=ppt/slideMasters/slideMaster1.xml><?xml version="1.0" encoding="utf-8"?>
<p:sldMaster xmlns:p="http://schemas.openxmlformats.org/presentationml/2006/main">
  <p:cSld name="simple-light-2">
    <p:bg>
      <p:bgPr>
        <a:blipFill xmlns:a="http://schemas.openxmlformats.org/drawingml/2006/main">
          <a:blip xmlns:r="http://schemas.openxmlformats.org/officeDocument/2006/relationships" r:embed="R944ad8c0302b4da2">
            <a:alphaModFix/>
          </a:blip>
          <a:stretch>
            <a:fillRect l="0" t="0" r="0" b="0"/>
          </a:stretch>
        </a:blipFill>
      </p:bgPr>
    </p:bg>
    <p:spTree>
      <p:nvGrpSpPr>
        <p:cNvPr id="1" name=""/>
        <p:cNvGrpSpPr/>
        <p:nvPr/>
      </p:nvGrpSpPr>
      <p:grpSpPr>
        <a:xfrm xmlns:a="http://schemas.openxmlformats.org/drawingml/2006/main"/>
      </p:grpSpPr>
      <p:sp>
        <p:nvSpPr>
          <p:cNvPr id="6" name="Google Shape;6;p1">
            <a:extLst xmlns:a="http://schemas.openxmlformats.org/drawingml/2006/main">
              <a:ext uri="{FF2B5EF4-FFF2-40B4-BE49-F238E27FC236}">
                <a16:creationId xmlns:a16="http://schemas.microsoft.com/office/drawing/2014/main" id="{5D7DEC49-7350-48EB-AD98-2CB6E8B91377}"/>
              </a:ext>
            </a:extLst>
          </p:cNvPr>
          <p:cNvSpPr>
            <a:spLocks xmlns:a="http://schemas.openxmlformats.org/drawingml/2006/main" noGrp="1"/>
          </p:cNvSpPr>
          <p:nvPr>
            <p:ph type="title" idx="0"/>
          </p:nvPr>
        </p:nvSpPr>
        <p:spPr>
          <a:xfrm xmlns:a="http://schemas.openxmlformats.org/drawingml/2006/main">
            <a:off x="311700" y="445025"/>
            <a:ext cx="8520600" cy="572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91425" rIns="91425" bIns="91425" anchor="t">
            <a:normAutofit/>
          </a:bodyPr>
          <a:lstStyle xmlns:a="http://schemas.openxmlformats.org/drawingml/2006/main">
            <a:lvl1pPr>
              <a:spcBef>
                <a:spcPts val="0"/>
              </a:spcBef>
              <a:spcAft>
                <a:spcPts val="0"/>
              </a:spcAft>
              <a:buClr>
                <a:schemeClr val="dk1"/>
              </a:buClr>
              <a:buSzPts val="2800"/>
              <a:buNone/>
              <a:defRPr sz="2800">
                <a:solidFill>
                  <a:schemeClr val="dk1"/>
                </a:solidFill>
              </a:defRPr>
            </a:lvl1pPr>
            <a:lvl2pPr>
              <a:spcBef>
                <a:spcPts val="0"/>
              </a:spcBef>
              <a:spcAft>
                <a:spcPts val="0"/>
              </a:spcAft>
              <a:buClr>
                <a:schemeClr val="dk1"/>
              </a:buClr>
              <a:buSzPts val="2800"/>
              <a:buNone/>
              <a:defRPr sz="2800">
                <a:solidFill>
                  <a:schemeClr val="dk1"/>
                </a:solidFill>
              </a:defRPr>
            </a:lvl2pPr>
            <a:lvl3pPr>
              <a:spcBef>
                <a:spcPts val="0"/>
              </a:spcBef>
              <a:spcAft>
                <a:spcPts val="0"/>
              </a:spcAft>
              <a:buClr>
                <a:schemeClr val="dk1"/>
              </a:buClr>
              <a:buSzPts val="2800"/>
              <a:buNone/>
              <a:defRPr sz="2800">
                <a:solidFill>
                  <a:schemeClr val="dk1"/>
                </a:solidFill>
              </a:defRPr>
            </a:lvl3pPr>
            <a:lvl4pPr>
              <a:spcBef>
                <a:spcPts val="0"/>
              </a:spcBef>
              <a:spcAft>
                <a:spcPts val="0"/>
              </a:spcAft>
              <a:buClr>
                <a:schemeClr val="dk1"/>
              </a:buClr>
              <a:buSzPts val="2800"/>
              <a:buNone/>
              <a:defRPr sz="2800">
                <a:solidFill>
                  <a:schemeClr val="dk1"/>
                </a:solidFill>
              </a:defRPr>
            </a:lvl4pPr>
            <a:lvl5pPr>
              <a:spcBef>
                <a:spcPts val="0"/>
              </a:spcBef>
              <a:spcAft>
                <a:spcPts val="0"/>
              </a:spcAft>
              <a:buClr>
                <a:schemeClr val="dk1"/>
              </a:buClr>
              <a:buSzPts val="2800"/>
              <a:buNone/>
              <a:defRPr sz="2800">
                <a:solidFill>
                  <a:schemeClr val="dk1"/>
                </a:solidFill>
              </a:defRPr>
            </a:lvl5pPr>
            <a:lvl6pPr>
              <a:spcBef>
                <a:spcPts val="0"/>
              </a:spcBef>
              <a:spcAft>
                <a:spcPts val="0"/>
              </a:spcAft>
              <a:buClr>
                <a:schemeClr val="dk1"/>
              </a:buClr>
              <a:buSzPts val="2800"/>
              <a:buNone/>
              <a:defRPr sz="2800">
                <a:solidFill>
                  <a:schemeClr val="dk1"/>
                </a:solidFill>
              </a:defRPr>
            </a:lvl6pPr>
            <a:lvl7pPr>
              <a:spcBef>
                <a:spcPts val="0"/>
              </a:spcBef>
              <a:spcAft>
                <a:spcPts val="0"/>
              </a:spcAft>
              <a:buClr>
                <a:schemeClr val="dk1"/>
              </a:buClr>
              <a:buSzPts val="2800"/>
              <a:buNone/>
              <a:defRPr sz="2800">
                <a:solidFill>
                  <a:schemeClr val="dk1"/>
                </a:solidFill>
              </a:defRPr>
            </a:lvl7pPr>
            <a:lvl8pPr>
              <a:spcBef>
                <a:spcPts val="0"/>
              </a:spcBef>
              <a:spcAft>
                <a:spcPts val="0"/>
              </a:spcAft>
              <a:buClr>
                <a:schemeClr val="dk1"/>
              </a:buClr>
              <a:buSzPts val="2800"/>
              <a:buNone/>
              <a:defRPr sz="2800">
                <a:solidFill>
                  <a:schemeClr val="dk1"/>
                </a:solidFill>
              </a:defRPr>
            </a:lvl8pPr>
            <a:lvl9pPr>
              <a:spcBef>
                <a:spcPts val="0"/>
              </a:spcBef>
              <a:spcAft>
                <a:spcPts val="0"/>
              </a:spcAft>
              <a:buClr>
                <a:schemeClr val="dk1"/>
              </a:buClr>
              <a:buSzPts val="2800"/>
              <a:buNone/>
              <a:defRPr sz="2800">
                <a:solidFill>
                  <a:schemeClr val="dk1"/>
                </a:solidFill>
              </a:defRPr>
            </a:lvl9pPr>
          </a:lstStyle>
          <a:p xmlns:a="http://schemas.openxmlformats.org/drawingml/2006/main">
            <a:endParaRPr/>
          </a:p>
        </p:txBody>
      </p:sp>
      <p:sp>
        <p:nvSpPr>
          <p:cNvPr id="7" name="Google Shape;7;p1">
            <a:extLst xmlns:a="http://schemas.openxmlformats.org/drawingml/2006/main">
              <a:ext uri="{FF2B5EF4-FFF2-40B4-BE49-F238E27FC236}">
                <a16:creationId xmlns:a16="http://schemas.microsoft.com/office/drawing/2014/main" id="{271EF221-A60B-4618-9060-3E18CECD7D07}"/>
              </a:ext>
            </a:extLst>
          </p:cNvPr>
          <p:cNvSpPr>
            <a:spLocks xmlns:a="http://schemas.openxmlformats.org/drawingml/2006/main" noGrp="1"/>
          </p:cNvSpPr>
          <p:nvPr>
            <p:ph type="body" idx="1"/>
          </p:nvPr>
        </p:nvSpPr>
        <p:spPr>
          <a:xfrm xmlns:a="http://schemas.openxmlformats.org/drawingml/2006/main">
            <a:off x="311700" y="1152475"/>
            <a:ext cx="8520600" cy="3416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91425" rIns="91425" bIns="91425" anchor="t">
            <a:normAutofit/>
          </a:bodyPr>
          <a:lstStyle xmlns:a="http://schemas.openxmlformats.org/drawingml/2006/main">
            <a:lvl1pPr marL="457200" indent="-342900">
              <a:lnSpc>
                <a:spcPct val="115000"/>
              </a:lnSpc>
              <a:spcBef>
                <a:spcPts val="0"/>
              </a:spcBef>
              <a:spcAft>
                <a:spcPts val="0"/>
              </a:spcAft>
              <a:buClr>
                <a:schemeClr val="dk2"/>
              </a:buClr>
              <a:buSzPts val="1800"/>
              <a:buChar char="●"/>
              <a:defRPr sz="1800">
                <a:solidFill>
                  <a:schemeClr val="dk2"/>
                </a:solidFill>
              </a:defRPr>
            </a:lvl1pPr>
            <a:lvl2pPr marL="914400" indent="-317500">
              <a:lnSpc>
                <a:spcPct val="115000"/>
              </a:lnSpc>
              <a:spcBef>
                <a:spcPts val="0"/>
              </a:spcBef>
              <a:spcAft>
                <a:spcPts val="0"/>
              </a:spcAft>
              <a:buClr>
                <a:schemeClr val="dk2"/>
              </a:buClr>
              <a:buSzPts val="1400"/>
              <a:buChar char="○"/>
              <a:defRPr>
                <a:solidFill>
                  <a:schemeClr val="dk2"/>
                </a:solidFill>
              </a:defRPr>
            </a:lvl2pPr>
            <a:lvl3pPr marL="1371600" indent="-317500">
              <a:lnSpc>
                <a:spcPct val="115000"/>
              </a:lnSpc>
              <a:spcBef>
                <a:spcPts val="0"/>
              </a:spcBef>
              <a:spcAft>
                <a:spcPts val="0"/>
              </a:spcAft>
              <a:buClr>
                <a:schemeClr val="dk2"/>
              </a:buClr>
              <a:buSzPts val="1400"/>
              <a:buChar char="■"/>
              <a:defRPr>
                <a:solidFill>
                  <a:schemeClr val="dk2"/>
                </a:solidFill>
              </a:defRPr>
            </a:lvl3pPr>
            <a:lvl4pPr marL="1828800" indent="-317500">
              <a:lnSpc>
                <a:spcPct val="115000"/>
              </a:lnSpc>
              <a:spcBef>
                <a:spcPts val="0"/>
              </a:spcBef>
              <a:spcAft>
                <a:spcPts val="0"/>
              </a:spcAft>
              <a:buClr>
                <a:schemeClr val="dk2"/>
              </a:buClr>
              <a:buSzPts val="1400"/>
              <a:buChar char="●"/>
              <a:defRPr>
                <a:solidFill>
                  <a:schemeClr val="dk2"/>
                </a:solidFill>
              </a:defRPr>
            </a:lvl4pPr>
            <a:lvl5pPr marL="2286000" indent="-317500">
              <a:lnSpc>
                <a:spcPct val="115000"/>
              </a:lnSpc>
              <a:spcBef>
                <a:spcPts val="0"/>
              </a:spcBef>
              <a:spcAft>
                <a:spcPts val="0"/>
              </a:spcAft>
              <a:buClr>
                <a:schemeClr val="dk2"/>
              </a:buClr>
              <a:buSzPts val="1400"/>
              <a:buChar char="○"/>
              <a:defRPr>
                <a:solidFill>
                  <a:schemeClr val="dk2"/>
                </a:solidFill>
              </a:defRPr>
            </a:lvl5pPr>
            <a:lvl6pPr marL="2743200" indent="-317500">
              <a:lnSpc>
                <a:spcPct val="115000"/>
              </a:lnSpc>
              <a:spcBef>
                <a:spcPts val="0"/>
              </a:spcBef>
              <a:spcAft>
                <a:spcPts val="0"/>
              </a:spcAft>
              <a:buClr>
                <a:schemeClr val="dk2"/>
              </a:buClr>
              <a:buSzPts val="1400"/>
              <a:buChar char="■"/>
              <a:defRPr>
                <a:solidFill>
                  <a:schemeClr val="dk2"/>
                </a:solidFill>
              </a:defRPr>
            </a:lvl6pPr>
            <a:lvl7pPr marL="3200400" indent="-317500">
              <a:lnSpc>
                <a:spcPct val="115000"/>
              </a:lnSpc>
              <a:spcBef>
                <a:spcPts val="0"/>
              </a:spcBef>
              <a:spcAft>
                <a:spcPts val="0"/>
              </a:spcAft>
              <a:buClr>
                <a:schemeClr val="dk2"/>
              </a:buClr>
              <a:buSzPts val="1400"/>
              <a:buChar char="●"/>
              <a:defRPr>
                <a:solidFill>
                  <a:schemeClr val="dk2"/>
                </a:solidFill>
              </a:defRPr>
            </a:lvl7pPr>
            <a:lvl8pPr marL="3657600" indent="-317500">
              <a:lnSpc>
                <a:spcPct val="115000"/>
              </a:lnSpc>
              <a:spcBef>
                <a:spcPts val="0"/>
              </a:spcBef>
              <a:spcAft>
                <a:spcPts val="0"/>
              </a:spcAft>
              <a:buClr>
                <a:schemeClr val="dk2"/>
              </a:buClr>
              <a:buSzPts val="1400"/>
              <a:buChar char="○"/>
              <a:defRPr>
                <a:solidFill>
                  <a:schemeClr val="dk2"/>
                </a:solidFill>
              </a:defRPr>
            </a:lvl8pPr>
            <a:lvl9pPr marL="4114800" indent="-317500">
              <a:lnSpc>
                <a:spcPct val="115000"/>
              </a:lnSpc>
              <a:spcBef>
                <a:spcPts val="0"/>
              </a:spcBef>
              <a:spcAft>
                <a:spcPts val="0"/>
              </a:spcAft>
              <a:buClr>
                <a:schemeClr val="dk2"/>
              </a:buClr>
              <a:buSzPts val="1400"/>
              <a:buChar char="■"/>
              <a:defRPr>
                <a:solidFill>
                  <a:schemeClr val="dk2"/>
                </a:solidFill>
              </a:defRPr>
            </a:lvl9pPr>
          </a:lstStyle>
          <a:p xmlns:a="http://schemas.openxmlformats.org/drawingml/2006/main">
            <a:endParaRPr/>
          </a:p>
        </p:txBody>
      </p:sp>
      <p:sp>
        <p:nvSpPr>
          <p:cNvPr id="8" name="Google Shape;8;p1">
            <a:extLst xmlns:a="http://schemas.openxmlformats.org/drawingml/2006/main">
              <a:ext uri="{FF2B5EF4-FFF2-40B4-BE49-F238E27FC236}">
                <a16:creationId xmlns:a16="http://schemas.microsoft.com/office/drawing/2014/main" id="{EAFE037F-5A14-41FF-B44C-05FEF6C22E1B}"/>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91425" rIns="91425" bIns="91425" anchor="ctr">
            <a:normAutofit/>
          </a:bodyPr>
          <a:lstStyle xmlns:a="http://schemas.openxmlformats.org/drawingml/2006/main">
            <a:lvl1pPr algn="r">
              <a:buNone/>
              <a:defRPr sz="1000">
                <a:solidFill>
                  <a:schemeClr val="dk2"/>
                </a:solidFill>
              </a:defRPr>
            </a:lvl1pPr>
            <a:lvl2pPr algn="r">
              <a:buNone/>
              <a:defRPr sz="1000">
                <a:solidFill>
                  <a:schemeClr val="dk2"/>
                </a:solidFill>
              </a:defRPr>
            </a:lvl2pPr>
            <a:lvl3pPr algn="r">
              <a:buNone/>
              <a:defRPr sz="1000">
                <a:solidFill>
                  <a:schemeClr val="dk2"/>
                </a:solidFill>
              </a:defRPr>
            </a:lvl3pPr>
            <a:lvl4pPr algn="r">
              <a:buNone/>
              <a:defRPr sz="1000">
                <a:solidFill>
                  <a:schemeClr val="dk2"/>
                </a:solidFill>
              </a:defRPr>
            </a:lvl4pPr>
            <a:lvl5pPr algn="r">
              <a:buNone/>
              <a:defRPr sz="1000">
                <a:solidFill>
                  <a:schemeClr val="dk2"/>
                </a:solidFill>
              </a:defRPr>
            </a:lvl5pPr>
            <a:lvl6pPr algn="r">
              <a:buNone/>
              <a:defRPr sz="1000">
                <a:solidFill>
                  <a:schemeClr val="dk2"/>
                </a:solidFill>
              </a:defRPr>
            </a:lvl6pPr>
            <a:lvl7pPr algn="r">
              <a:buNone/>
              <a:defRPr sz="1000">
                <a:solidFill>
                  <a:schemeClr val="dk2"/>
                </a:solidFill>
              </a:defRPr>
            </a:lvl7pPr>
            <a:lvl8pPr algn="r">
              <a:buNone/>
              <a:defRPr sz="1000">
                <a:solidFill>
                  <a:schemeClr val="dk2"/>
                </a:solidFill>
              </a:defRPr>
            </a:lvl8pPr>
            <a:lvl9pPr algn="r">
              <a:buNone/>
              <a:defRPr sz="1000">
                <a:solidFill>
                  <a:schemeClr val="dk2"/>
                </a:solidFill>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0bc596beb8434e9d"/>
    <p:sldLayoutId xmlns:r="http://schemas.openxmlformats.org/officeDocument/2006/relationships" id="2147483650" r:id="Raf7b063b9deb4cbd"/>
    <p:sldLayoutId xmlns:r="http://schemas.openxmlformats.org/officeDocument/2006/relationships" id="2147483651" r:id="R1a5952de802c43ba"/>
    <p:sldLayoutId xmlns:r="http://schemas.openxmlformats.org/officeDocument/2006/relationships" id="2147483652" r:id="Rd58700cd9dff4e91"/>
    <p:sldLayoutId xmlns:r="http://schemas.openxmlformats.org/officeDocument/2006/relationships" id="2147483653" r:id="Re7f375ee536446eb"/>
    <p:sldLayoutId xmlns:r="http://schemas.openxmlformats.org/officeDocument/2006/relationships" id="2147483654" r:id="Rea3eaa4088f6447f"/>
    <p:sldLayoutId xmlns:r="http://schemas.openxmlformats.org/officeDocument/2006/relationships" id="2147483655" r:id="R422b10a3ad3749ff"/>
    <p:sldLayoutId xmlns:r="http://schemas.openxmlformats.org/officeDocument/2006/relationships" id="2147483656" r:id="Racf028bd459243d0"/>
    <p:sldLayoutId xmlns:r="http://schemas.openxmlformats.org/officeDocument/2006/relationships" id="2147483657" r:id="R0ebfd6934d4346f0"/>
    <p:sldLayoutId xmlns:r="http://schemas.openxmlformats.org/officeDocument/2006/relationships" id="2147483658" r:id="R366eee999f7448ef"/>
    <p:sldLayoutId xmlns:r="http://schemas.openxmlformats.org/officeDocument/2006/relationships" id="2147483659" r:id="R8df87f499a7549d3"/>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slideMaster2.xml><?xml version="1.0" encoding="utf-8"?>
<p:sldMaster xmlns:p="http://schemas.openxmlformats.org/presentationml/2006/main">
  <p:cSld>
    <p:bg>
      <p:bgPr>
        <a:blipFill xmlns:a="http://schemas.openxmlformats.org/drawingml/2006/main">
          <a:blip xmlns:r="http://schemas.openxmlformats.org/officeDocument/2006/relationships" r:embed="R84b56c9032d041e7">
            <a:alphaModFix/>
          </a:blip>
          <a:stretch>
            <a:fillRect l="0" t="0" r="0" b="0"/>
          </a:stretch>
        </a:blipFill>
      </p:bgPr>
    </p:bg>
    <p:spTree>
      <p:nvGrpSpPr>
        <p:cNvPr id="1" name=""/>
        <p:cNvGrpSpPr/>
        <p:nvPr/>
      </p:nvGrpSpPr>
      <p:grpSpPr>
        <a:xfrm xmlns:a="http://schemas.openxmlformats.org/drawingml/2006/main"/>
      </p:grpSpPr>
      <p:sp>
        <p:nvSpPr>
          <p:cNvPr id="6" name="Google Shape;6;p1">
            <a:extLst xmlns:a="http://schemas.openxmlformats.org/drawingml/2006/main">
              <a:ext uri="{FF2B5EF4-FFF2-40B4-BE49-F238E27FC236}">
                <a16:creationId xmlns:a16="http://schemas.microsoft.com/office/drawing/2014/main" id="{9E11DA28-B8D4-44E1-B5A9-418A212ABDC2}"/>
              </a:ext>
            </a:extLst>
          </p:cNvPr>
          <p:cNvSpPr>
            <a:spLocks xmlns:a="http://schemas.openxmlformats.org/drawingml/2006/main" noGrp="1"/>
          </p:cNvSpPr>
          <p:nvPr>
            <p:ph type="title" idx="0"/>
          </p:nvPr>
        </p:nvSpPr>
        <p:spPr>
          <a:xfrm xmlns:a="http://schemas.openxmlformats.org/drawingml/2006/main">
            <a:off x="311700" y="445025"/>
            <a:ext cx="8520600" cy="572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91425" rIns="91425" bIns="91425" anchor="t">
            <a:normAutofit/>
          </a:bodyPr>
          <a:lstStyle xmlns:a="http://schemas.openxmlformats.org/drawingml/2006/main">
            <a:lvl1pPr>
              <a:spcBef>
                <a:spcPts val="0"/>
              </a:spcBef>
              <a:spcAft>
                <a:spcPts val="0"/>
              </a:spcAft>
              <a:buClr>
                <a:schemeClr val="dk1"/>
              </a:buClr>
              <a:buSzPts val="2800"/>
              <a:buNone/>
              <a:defRPr sz="2800">
                <a:solidFill>
                  <a:schemeClr val="dk1"/>
                </a:solidFill>
              </a:defRPr>
            </a:lvl1pPr>
            <a:lvl2pPr>
              <a:spcBef>
                <a:spcPts val="0"/>
              </a:spcBef>
              <a:spcAft>
                <a:spcPts val="0"/>
              </a:spcAft>
              <a:buClr>
                <a:schemeClr val="dk1"/>
              </a:buClr>
              <a:buSzPts val="2800"/>
              <a:buNone/>
              <a:defRPr sz="2800">
                <a:solidFill>
                  <a:schemeClr val="dk1"/>
                </a:solidFill>
              </a:defRPr>
            </a:lvl2pPr>
            <a:lvl3pPr>
              <a:spcBef>
                <a:spcPts val="0"/>
              </a:spcBef>
              <a:spcAft>
                <a:spcPts val="0"/>
              </a:spcAft>
              <a:buClr>
                <a:schemeClr val="dk1"/>
              </a:buClr>
              <a:buSzPts val="2800"/>
              <a:buNone/>
              <a:defRPr sz="2800">
                <a:solidFill>
                  <a:schemeClr val="dk1"/>
                </a:solidFill>
              </a:defRPr>
            </a:lvl3pPr>
            <a:lvl4pPr>
              <a:spcBef>
                <a:spcPts val="0"/>
              </a:spcBef>
              <a:spcAft>
                <a:spcPts val="0"/>
              </a:spcAft>
              <a:buClr>
                <a:schemeClr val="dk1"/>
              </a:buClr>
              <a:buSzPts val="2800"/>
              <a:buNone/>
              <a:defRPr sz="2800">
                <a:solidFill>
                  <a:schemeClr val="dk1"/>
                </a:solidFill>
              </a:defRPr>
            </a:lvl4pPr>
            <a:lvl5pPr>
              <a:spcBef>
                <a:spcPts val="0"/>
              </a:spcBef>
              <a:spcAft>
                <a:spcPts val="0"/>
              </a:spcAft>
              <a:buClr>
                <a:schemeClr val="dk1"/>
              </a:buClr>
              <a:buSzPts val="2800"/>
              <a:buNone/>
              <a:defRPr sz="2800">
                <a:solidFill>
                  <a:schemeClr val="dk1"/>
                </a:solidFill>
              </a:defRPr>
            </a:lvl5pPr>
            <a:lvl6pPr>
              <a:spcBef>
                <a:spcPts val="0"/>
              </a:spcBef>
              <a:spcAft>
                <a:spcPts val="0"/>
              </a:spcAft>
              <a:buClr>
                <a:schemeClr val="dk1"/>
              </a:buClr>
              <a:buSzPts val="2800"/>
              <a:buNone/>
              <a:defRPr sz="2800">
                <a:solidFill>
                  <a:schemeClr val="dk1"/>
                </a:solidFill>
              </a:defRPr>
            </a:lvl6pPr>
            <a:lvl7pPr>
              <a:spcBef>
                <a:spcPts val="0"/>
              </a:spcBef>
              <a:spcAft>
                <a:spcPts val="0"/>
              </a:spcAft>
              <a:buClr>
                <a:schemeClr val="dk1"/>
              </a:buClr>
              <a:buSzPts val="2800"/>
              <a:buNone/>
              <a:defRPr sz="2800">
                <a:solidFill>
                  <a:schemeClr val="dk1"/>
                </a:solidFill>
              </a:defRPr>
            </a:lvl7pPr>
            <a:lvl8pPr>
              <a:spcBef>
                <a:spcPts val="0"/>
              </a:spcBef>
              <a:spcAft>
                <a:spcPts val="0"/>
              </a:spcAft>
              <a:buClr>
                <a:schemeClr val="dk1"/>
              </a:buClr>
              <a:buSzPts val="2800"/>
              <a:buNone/>
              <a:defRPr sz="2800">
                <a:solidFill>
                  <a:schemeClr val="dk1"/>
                </a:solidFill>
              </a:defRPr>
            </a:lvl8pPr>
            <a:lvl9pPr>
              <a:spcBef>
                <a:spcPts val="0"/>
              </a:spcBef>
              <a:spcAft>
                <a:spcPts val="0"/>
              </a:spcAft>
              <a:buClr>
                <a:schemeClr val="dk1"/>
              </a:buClr>
              <a:buSzPts val="2800"/>
              <a:buNone/>
              <a:defRPr sz="2800">
                <a:solidFill>
                  <a:schemeClr val="dk1"/>
                </a:solidFill>
              </a:defRPr>
            </a:lvl9pPr>
          </a:lstStyle>
          <a:p xmlns:a="http://schemas.openxmlformats.org/drawingml/2006/main">
            <a:endParaRPr/>
          </a:p>
        </p:txBody>
      </p:sp>
      <p:sp>
        <p:nvSpPr>
          <p:cNvPr id="7" name="Google Shape;7;p1">
            <a:extLst xmlns:a="http://schemas.openxmlformats.org/drawingml/2006/main">
              <a:ext uri="{FF2B5EF4-FFF2-40B4-BE49-F238E27FC236}">
                <a16:creationId xmlns:a16="http://schemas.microsoft.com/office/drawing/2014/main" id="{74C164EE-C281-4957-82AD-91072E5E298E}"/>
              </a:ext>
            </a:extLst>
          </p:cNvPr>
          <p:cNvSpPr>
            <a:spLocks xmlns:a="http://schemas.openxmlformats.org/drawingml/2006/main" noGrp="1"/>
          </p:cNvSpPr>
          <p:nvPr>
            <p:ph type="body" idx="1"/>
          </p:nvPr>
        </p:nvSpPr>
        <p:spPr>
          <a:xfrm xmlns:a="http://schemas.openxmlformats.org/drawingml/2006/main">
            <a:off x="311700" y="1152475"/>
            <a:ext cx="8520600" cy="3416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91425" rIns="91425" bIns="91425" anchor="t">
            <a:normAutofit/>
          </a:bodyPr>
          <a:lstStyle xmlns:a="http://schemas.openxmlformats.org/drawingml/2006/main">
            <a:lvl1pPr marL="457200" indent="-342900">
              <a:lnSpc>
                <a:spcPct val="115000"/>
              </a:lnSpc>
              <a:spcBef>
                <a:spcPts val="0"/>
              </a:spcBef>
              <a:spcAft>
                <a:spcPts val="0"/>
              </a:spcAft>
              <a:buClr>
                <a:schemeClr val="dk2"/>
              </a:buClr>
              <a:buSzPts val="1800"/>
              <a:buChar char="●"/>
              <a:defRPr sz="1800">
                <a:solidFill>
                  <a:schemeClr val="dk2"/>
                </a:solidFill>
              </a:defRPr>
            </a:lvl1pPr>
            <a:lvl2pPr marL="914400" indent="-317500">
              <a:lnSpc>
                <a:spcPct val="115000"/>
              </a:lnSpc>
              <a:spcBef>
                <a:spcPts val="0"/>
              </a:spcBef>
              <a:spcAft>
                <a:spcPts val="0"/>
              </a:spcAft>
              <a:buClr>
                <a:schemeClr val="dk2"/>
              </a:buClr>
              <a:buSzPts val="1400"/>
              <a:buChar char="○"/>
              <a:defRPr>
                <a:solidFill>
                  <a:schemeClr val="dk2"/>
                </a:solidFill>
              </a:defRPr>
            </a:lvl2pPr>
            <a:lvl3pPr marL="1371600" indent="-317500">
              <a:lnSpc>
                <a:spcPct val="115000"/>
              </a:lnSpc>
              <a:spcBef>
                <a:spcPts val="0"/>
              </a:spcBef>
              <a:spcAft>
                <a:spcPts val="0"/>
              </a:spcAft>
              <a:buClr>
                <a:schemeClr val="dk2"/>
              </a:buClr>
              <a:buSzPts val="1400"/>
              <a:buChar char="■"/>
              <a:defRPr>
                <a:solidFill>
                  <a:schemeClr val="dk2"/>
                </a:solidFill>
              </a:defRPr>
            </a:lvl3pPr>
            <a:lvl4pPr marL="1828800" indent="-317500">
              <a:lnSpc>
                <a:spcPct val="115000"/>
              </a:lnSpc>
              <a:spcBef>
                <a:spcPts val="0"/>
              </a:spcBef>
              <a:spcAft>
                <a:spcPts val="0"/>
              </a:spcAft>
              <a:buClr>
                <a:schemeClr val="dk2"/>
              </a:buClr>
              <a:buSzPts val="1400"/>
              <a:buChar char="●"/>
              <a:defRPr>
                <a:solidFill>
                  <a:schemeClr val="dk2"/>
                </a:solidFill>
              </a:defRPr>
            </a:lvl4pPr>
            <a:lvl5pPr marL="2286000" indent="-317500">
              <a:lnSpc>
                <a:spcPct val="115000"/>
              </a:lnSpc>
              <a:spcBef>
                <a:spcPts val="0"/>
              </a:spcBef>
              <a:spcAft>
                <a:spcPts val="0"/>
              </a:spcAft>
              <a:buClr>
                <a:schemeClr val="dk2"/>
              </a:buClr>
              <a:buSzPts val="1400"/>
              <a:buChar char="○"/>
              <a:defRPr>
                <a:solidFill>
                  <a:schemeClr val="dk2"/>
                </a:solidFill>
              </a:defRPr>
            </a:lvl5pPr>
            <a:lvl6pPr marL="2743200" indent="-317500">
              <a:lnSpc>
                <a:spcPct val="115000"/>
              </a:lnSpc>
              <a:spcBef>
                <a:spcPts val="0"/>
              </a:spcBef>
              <a:spcAft>
                <a:spcPts val="0"/>
              </a:spcAft>
              <a:buClr>
                <a:schemeClr val="dk2"/>
              </a:buClr>
              <a:buSzPts val="1400"/>
              <a:buChar char="■"/>
              <a:defRPr>
                <a:solidFill>
                  <a:schemeClr val="dk2"/>
                </a:solidFill>
              </a:defRPr>
            </a:lvl6pPr>
            <a:lvl7pPr marL="3200400" indent="-317500">
              <a:lnSpc>
                <a:spcPct val="115000"/>
              </a:lnSpc>
              <a:spcBef>
                <a:spcPts val="0"/>
              </a:spcBef>
              <a:spcAft>
                <a:spcPts val="0"/>
              </a:spcAft>
              <a:buClr>
                <a:schemeClr val="dk2"/>
              </a:buClr>
              <a:buSzPts val="1400"/>
              <a:buChar char="●"/>
              <a:defRPr>
                <a:solidFill>
                  <a:schemeClr val="dk2"/>
                </a:solidFill>
              </a:defRPr>
            </a:lvl7pPr>
            <a:lvl8pPr marL="3657600" indent="-317500">
              <a:lnSpc>
                <a:spcPct val="115000"/>
              </a:lnSpc>
              <a:spcBef>
                <a:spcPts val="0"/>
              </a:spcBef>
              <a:spcAft>
                <a:spcPts val="0"/>
              </a:spcAft>
              <a:buClr>
                <a:schemeClr val="dk2"/>
              </a:buClr>
              <a:buSzPts val="1400"/>
              <a:buChar char="○"/>
              <a:defRPr>
                <a:solidFill>
                  <a:schemeClr val="dk2"/>
                </a:solidFill>
              </a:defRPr>
            </a:lvl8pPr>
            <a:lvl9pPr marL="4114800" indent="-317500">
              <a:lnSpc>
                <a:spcPct val="115000"/>
              </a:lnSpc>
              <a:spcBef>
                <a:spcPts val="0"/>
              </a:spcBef>
              <a:spcAft>
                <a:spcPts val="0"/>
              </a:spcAft>
              <a:buClr>
                <a:schemeClr val="dk2"/>
              </a:buClr>
              <a:buSzPts val="1400"/>
              <a:buChar char="■"/>
              <a:defRPr>
                <a:solidFill>
                  <a:schemeClr val="dk2"/>
                </a:solidFill>
              </a:defRPr>
            </a:lvl9pPr>
          </a:lstStyle>
          <a:p xmlns:a="http://schemas.openxmlformats.org/drawingml/2006/main">
            <a:endParaRPr/>
          </a:p>
        </p:txBody>
      </p:sp>
      <p:sp>
        <p:nvSpPr>
          <p:cNvPr id="8" name="Google Shape;8;p1">
            <a:extLst xmlns:a="http://schemas.openxmlformats.org/drawingml/2006/main">
              <a:ext uri="{FF2B5EF4-FFF2-40B4-BE49-F238E27FC236}">
                <a16:creationId xmlns:a16="http://schemas.microsoft.com/office/drawing/2014/main" id="{F97108CB-26DC-4FD1-92B3-A9DCE2FFF3F8}"/>
              </a:ext>
            </a:extLst>
          </p:cNvPr>
          <p:cNvSpPr>
            <a:spLocks xmlns:a="http://schemas.openxmlformats.org/drawingml/2006/main" noGrp="1"/>
          </p:cNvSpPr>
          <p:nvPr>
            <p:ph type="sldNum" idx="12"/>
          </p:nvPr>
        </p:nvSpPr>
        <p:spPr>
          <a:xfrm xmlns:a="http://schemas.openxmlformats.org/drawingml/2006/main">
            <a:off x="8472458" y="4663217"/>
            <a:ext cx="548700" cy="393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91425" rIns="91425" bIns="91425" anchor="ctr">
            <a:normAutofit/>
          </a:bodyPr>
          <a:lstStyle xmlns:a="http://schemas.openxmlformats.org/drawingml/2006/main">
            <a:lvl1pPr algn="r">
              <a:buNone/>
              <a:defRPr sz="1000">
                <a:solidFill>
                  <a:schemeClr val="dk2"/>
                </a:solidFill>
              </a:defRPr>
            </a:lvl1pPr>
            <a:lvl2pPr algn="r">
              <a:buNone/>
              <a:defRPr sz="1000">
                <a:solidFill>
                  <a:schemeClr val="dk2"/>
                </a:solidFill>
              </a:defRPr>
            </a:lvl2pPr>
            <a:lvl3pPr algn="r">
              <a:buNone/>
              <a:defRPr sz="1000">
                <a:solidFill>
                  <a:schemeClr val="dk2"/>
                </a:solidFill>
              </a:defRPr>
            </a:lvl3pPr>
            <a:lvl4pPr algn="r">
              <a:buNone/>
              <a:defRPr sz="1000">
                <a:solidFill>
                  <a:schemeClr val="dk2"/>
                </a:solidFill>
              </a:defRPr>
            </a:lvl4pPr>
            <a:lvl5pPr algn="r">
              <a:buNone/>
              <a:defRPr sz="1000">
                <a:solidFill>
                  <a:schemeClr val="dk2"/>
                </a:solidFill>
              </a:defRPr>
            </a:lvl5pPr>
            <a:lvl6pPr algn="r">
              <a:buNone/>
              <a:defRPr sz="1000">
                <a:solidFill>
                  <a:schemeClr val="dk2"/>
                </a:solidFill>
              </a:defRPr>
            </a:lvl6pPr>
            <a:lvl7pPr algn="r">
              <a:buNone/>
              <a:defRPr sz="1000">
                <a:solidFill>
                  <a:schemeClr val="dk2"/>
                </a:solidFill>
              </a:defRPr>
            </a:lvl7pPr>
            <a:lvl8pPr algn="r">
              <a:buNone/>
              <a:defRPr sz="1000">
                <a:solidFill>
                  <a:schemeClr val="dk2"/>
                </a:solidFill>
              </a:defRPr>
            </a:lvl8pPr>
            <a:lvl9pPr algn="r">
              <a:buNone/>
              <a:defRPr sz="1000">
                <a:solidFill>
                  <a:schemeClr val="dk2"/>
                </a:solidFill>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clrMap bg1="lt1" tx1="dk1" bg2="dk2" tx2="lt2" accent1="accent1" accent2="accent2" accent3="accent3" accent4="accent4" accent5="accent5" accent6="accent6" hlink="hlink" folHlink="folHlink"/>
  <p:sldLayoutIdLst>
    <p:sldLayoutId xmlns:r="http://schemas.openxmlformats.org/officeDocument/2006/relationships" id="2147483661" r:id="R280a4da9c08940b2"/>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Masters/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acc051922b54c72" /><Relationship Type="http://schemas.openxmlformats.org/officeDocument/2006/relationships/image" Target="/ppt/media/image2.png" Id="R3de8b4d16db349c0" /><Relationship Type="http://schemas.openxmlformats.org/officeDocument/2006/relationships/notesSlide" Target="/ppt/notesSlides/notesSlide1.xml" Id="Re5c3ff27a55c467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4d787fec5774b7c" /><Relationship Type="http://schemas.openxmlformats.org/officeDocument/2006/relationships/image" Target="/ppt/media/image.jpeg" Id="R6fa98d8b60734dcb" /><Relationship Type="http://schemas.openxmlformats.org/officeDocument/2006/relationships/notesSlide" Target="/ppt/notesSlides/notesSlide2.xml" Id="R3fdbfbb886d24bf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6f36b9bf5d246b7" /><Relationship Type="http://schemas.openxmlformats.org/officeDocument/2006/relationships/notesSlide" Target="/ppt/notesSlides/notesSlide3.xml" Id="Rc38e4f4e35ec41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80d2c581e6145f9" /><Relationship Type="http://schemas.openxmlformats.org/officeDocument/2006/relationships/image" Target="/ppt/media/image2.png" Id="Rab697b83b1564ad0" /><Relationship Type="http://schemas.openxmlformats.org/officeDocument/2006/relationships/notesSlide" Target="/ppt/notesSlides/notesSlide4.xml" Id="Rc338bb1360fc43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adbcb0b6d764183" /><Relationship Type="http://schemas.openxmlformats.org/officeDocument/2006/relationships/image" Target="/ppt/media/image3.png" Id="R6be5651e91a2474a" /><Relationship Type="http://schemas.openxmlformats.org/officeDocument/2006/relationships/notesSlide" Target="/ppt/notesSlides/notesSlide5.xml" Id="Rf796d11bc4e048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2ef67652b4b4c48" /><Relationship Type="http://schemas.openxmlformats.org/officeDocument/2006/relationships/image" Target="/ppt/media/image3.png" Id="Ra12c30d17f924fcf" /><Relationship Type="http://schemas.openxmlformats.org/officeDocument/2006/relationships/notesSlide" Target="/ppt/notesSlides/notesSlide6.xml" Id="R215b216429d4436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db3752f40434789" /><Relationship Type="http://schemas.openxmlformats.org/officeDocument/2006/relationships/image" Target="/ppt/media/image3.png" Id="R671493d05faf46ce" /><Relationship Type="http://schemas.openxmlformats.org/officeDocument/2006/relationships/notesSlide" Target="/ppt/notesSlides/notesSlide7.xml" Id="Rbcaaaff81a8948e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474a1f5211c4d41" /><Relationship Type="http://schemas.openxmlformats.org/officeDocument/2006/relationships/image" Target="/ppt/media/image3.png" Id="R50827976404b4374" /><Relationship Type="http://schemas.openxmlformats.org/officeDocument/2006/relationships/notesSlide" Target="/ppt/notesSlides/notesSlide8.xml" Id="R05ffb180acc8426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d474d316d0e40d5" /><Relationship Type="http://schemas.openxmlformats.org/officeDocument/2006/relationships/image" Target="/ppt/media/image2.png" Id="Rcc1d28906e9946c5" /><Relationship Type="http://schemas.openxmlformats.org/officeDocument/2006/relationships/notesSlide" Target="/ppt/notesSlides/notesSlide9.xml" Id="R74daeff799a740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84dc530eb564d42" /><Relationship Type="http://schemas.openxmlformats.org/officeDocument/2006/relationships/image" Target="/ppt/media/image4.png" Id="R0578e1e5da174feb" /><Relationship Type="http://schemas.openxmlformats.org/officeDocument/2006/relationships/notesSlide" Target="/ppt/notesSlides/notesSlide10.xml" Id="R8ba10d98bc414ad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6f32e549f314795" /><Relationship Type="http://schemas.openxmlformats.org/officeDocument/2006/relationships/image" Target="/ppt/media/image3.png" Id="R4eef0062b89f413b" /><Relationship Type="http://schemas.openxmlformats.org/officeDocument/2006/relationships/notesSlide" Target="/ppt/notesSlides/notesSlide11.xml" Id="R5647c50a84e6447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dda244161794fd7" /><Relationship Type="http://schemas.openxmlformats.org/officeDocument/2006/relationships/image" Target="/ppt/media/image3.png" Id="Rec9ef19670514c53" /><Relationship Type="http://schemas.openxmlformats.org/officeDocument/2006/relationships/notesSlide" Target="/ppt/notesSlides/notesSlide12.xml" Id="R7377455a90fe40f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fc0ff20e27746ce" /><Relationship Type="http://schemas.openxmlformats.org/officeDocument/2006/relationships/image" Target="/ppt/media/image3.png" Id="R3f2ec6b3783649d1" /><Relationship Type="http://schemas.openxmlformats.org/officeDocument/2006/relationships/notesSlide" Target="/ppt/notesSlides/notesSlide13.xml" Id="Rbb85ef6f0c8b474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005966414734f3a" /><Relationship Type="http://schemas.openxmlformats.org/officeDocument/2006/relationships/image" Target="/ppt/media/image3.png" Id="R7dedccaf97a646fa" /><Relationship Type="http://schemas.openxmlformats.org/officeDocument/2006/relationships/notesSlide" Target="/ppt/notesSlides/notesSlide14.xml" Id="R9fc0a55f51f3427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5a6dbe83fc84457" /><Relationship Type="http://schemas.openxmlformats.org/officeDocument/2006/relationships/notesSlide" Target="/ppt/notesSlides/notesSlide15.xml" Id="R5760cedeefdb4e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3b1972bcd2b46c8" /><Relationship Type="http://schemas.openxmlformats.org/officeDocument/2006/relationships/image" Target="/ppt/media/image2.png" Id="R5e0161fdcb1b4ee1" /><Relationship Type="http://schemas.openxmlformats.org/officeDocument/2006/relationships/notesSlide" Target="/ppt/notesSlides/notesSlide16.xml" Id="R0ef6e050b824457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86e709f50af47b9" /><Relationship Type="http://schemas.openxmlformats.org/officeDocument/2006/relationships/image" Target="/ppt/media/image4.png" Id="R892bddcc32e944a5" /><Relationship Type="http://schemas.openxmlformats.org/officeDocument/2006/relationships/notesSlide" Target="/ppt/notesSlides/notesSlide17.xml" Id="R6e83d5b6badb451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686b7face644800" /><Relationship Type="http://schemas.openxmlformats.org/officeDocument/2006/relationships/image" Target="/ppt/media/image4.png" Id="Rcb3e52a34d7f4b0f" /><Relationship Type="http://schemas.openxmlformats.org/officeDocument/2006/relationships/notesSlide" Target="/ppt/notesSlides/notesSlide18.xml" Id="Rc891426ed39d4e9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e58cc33275e412c" /><Relationship Type="http://schemas.openxmlformats.org/officeDocument/2006/relationships/image" Target="/ppt/media/image3.png" Id="R07429b78af484456" /><Relationship Type="http://schemas.openxmlformats.org/officeDocument/2006/relationships/notesSlide" Target="/ppt/notesSlides/notesSlide19.xml" Id="R9dff5ccbcc8d426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230353f8abe461d" /><Relationship Type="http://schemas.openxmlformats.org/officeDocument/2006/relationships/image" Target="/ppt/media/image4.png" Id="R7f03346d565a4d9a" /><Relationship Type="http://schemas.openxmlformats.org/officeDocument/2006/relationships/notesSlide" Target="/ppt/notesSlides/notesSlide20.xml" Id="R1b5fb6357a134e2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ed3e60185bf4335" /><Relationship Type="http://schemas.openxmlformats.org/officeDocument/2006/relationships/image" Target="/ppt/media/image4.png" Id="Rcf56bc41d4a94379" /><Relationship Type="http://schemas.openxmlformats.org/officeDocument/2006/relationships/notesSlide" Target="/ppt/notesSlides/notesSlide21.xml" Id="R9964e1ada88f4aa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e3d80dd27c74490" /><Relationship Type="http://schemas.openxmlformats.org/officeDocument/2006/relationships/image" Target="/ppt/media/image4.png" Id="R40918f577734430b" /><Relationship Type="http://schemas.openxmlformats.org/officeDocument/2006/relationships/notesSlide" Target="/ppt/notesSlides/notesSlide22.xml" Id="R7aae4357cb5444f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fd4b38b5b814dab" /><Relationship Type="http://schemas.openxmlformats.org/officeDocument/2006/relationships/image" Target="/ppt/media/image4.png" Id="Rb427171c2c9d4c07" /><Relationship Type="http://schemas.openxmlformats.org/officeDocument/2006/relationships/notesSlide" Target="/ppt/notesSlides/notesSlide23.xml" Id="R0b8a3ef0675e4cf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1bdaa6a0b4b42a8" /><Relationship Type="http://schemas.openxmlformats.org/officeDocument/2006/relationships/notesSlide" Target="/ppt/notesSlides/notesSlide24.xml" Id="Rdc266a60df0940f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3e8c89bb3d1347ab" /><Relationship Type="http://schemas.openxmlformats.org/officeDocument/2006/relationships/image" Target="/ppt/media/image2.png" Id="R7e10f0a7aa2e4399" /><Relationship Type="http://schemas.openxmlformats.org/officeDocument/2006/relationships/notesSlide" Target="/ppt/notesSlides/notesSlide25.xml" Id="R15b97823bed044d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fdc8070cc544d17" /><Relationship Type="http://schemas.openxmlformats.org/officeDocument/2006/relationships/image" Target="/ppt/media/image4.png" Id="R627b7b66a3964b31" /><Relationship Type="http://schemas.openxmlformats.org/officeDocument/2006/relationships/notesSlide" Target="/ppt/notesSlides/notesSlide26.xml" Id="Rf0f783c248804ac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7752f7e6cb24830" /><Relationship Type="http://schemas.openxmlformats.org/officeDocument/2006/relationships/image" Target="/ppt/media/image3.png" Id="Rfa01921a27b54c19" /><Relationship Type="http://schemas.openxmlformats.org/officeDocument/2006/relationships/notesSlide" Target="/ppt/notesSlides/notesSlide27.xml" Id="R23fe579a97c8417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e28882e61374036" /><Relationship Type="http://schemas.openxmlformats.org/officeDocument/2006/relationships/image" Target="/ppt/media/image3.png" Id="Rff1b1e89cfa048a9" /><Relationship Type="http://schemas.openxmlformats.org/officeDocument/2006/relationships/notesSlide" Target="/ppt/notesSlides/notesSlide28.xml" Id="R3bd4168f26d2437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12b0e9c503914f1f" /><Relationship Type="http://schemas.openxmlformats.org/officeDocument/2006/relationships/notesSlide" Target="/ppt/notesSlides/notesSlide29.xml" Id="R834ebf694cbe4bf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2.xml" Id="R45bb68f681b442fb" /><Relationship Type="http://schemas.openxmlformats.org/officeDocument/2006/relationships/image" Target="/ppt/media/image2.png" Id="R881f72e2a654496d" /><Relationship Type="http://schemas.openxmlformats.org/officeDocument/2006/relationships/notesSlide" Target="/ppt/notesSlides/notesSlide30.xml" Id="R57c2f8ee00464fbe" /></Relationships>
</file>

<file path=ppt/slides/slide1.xml><?xml version="1.0" encoding="utf-8"?>
<p:sld xmlns:p="http://schemas.openxmlformats.org/presentationml/2006/main">
  <p:cSld>
    <p:bg>
      <p:bgPr>
        <a:blipFill xmlns:a="http://schemas.openxmlformats.org/drawingml/2006/main">
          <a:blip xmlns:r="http://schemas.openxmlformats.org/officeDocument/2006/relationships" r:embed="R3de8b4d16db349c0">
            <a:alphaModFix/>
          </a:blip>
          <a:stretch>
            <a:fillRect l="0" t="0" r="0" b="0"/>
          </a:stretch>
        </a:blipFill>
      </p:bgPr>
    </p:bg>
    <p:spTree>
      <p:nvGrpSpPr>
        <p:cNvPr id="1" name=""/>
        <p:cNvGrpSpPr/>
        <p:nvPr/>
      </p:nvGrpSpPr>
      <p:grpSpPr>
        <a:xfrm xmlns:a="http://schemas.openxmlformats.org/drawingml/2006/main"/>
      </p:grpSpPr>
      <p:sp>
        <p:nvSpPr>
          <p:cNvPr id="54" name="Google Shape;54;p13">
            <a:extLst xmlns:a="http://schemas.openxmlformats.org/drawingml/2006/main">
              <a:ext uri="{FF2B5EF4-FFF2-40B4-BE49-F238E27FC236}">
                <a16:creationId xmlns:a16="http://schemas.microsoft.com/office/drawing/2014/main" id="{02DC6D92-AFF3-4D1B-AD5B-2869D1C79E8A}"/>
              </a:ext>
            </a:extLst>
          </p:cNvPr>
          <p:cNvSpPr>
            <a:spLocks xmlns:a="http://schemas.openxmlformats.org/drawingml/2006/main" noGrp="1"/>
          </p:cNvSpPr>
          <p:nvPr/>
        </p:nvSpPr>
        <p:spPr>
          <a:xfrm xmlns:a="http://schemas.openxmlformats.org/drawingml/2006/main">
            <a:off x="429777" y="1396800"/>
            <a:ext cx="2556300" cy="27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l">
              <a:spcBef>
                <a:spcPts val="0"/>
              </a:spcBef>
              <a:spcAft>
                <a:spcPts val="0"/>
              </a:spcAft>
              <a:buClr>
                <a:srgbClr val="C2ED58"/>
              </a:buClr>
              <a:buSzPts val="1100"/>
              <a:buFont typeface="Arial"/>
              <a:buNone/>
            </a:pPr>
            <a:r>
              <a:rPr sz="1100" b="1" i="0" u="none" cap="none">
                <a:solidFill>
                  <a:srgbClr val="FFE052"/>
                </a:solidFill>
                <a:latin typeface="Geist"/>
                <a:ea typeface="Geist"/>
                <a:cs typeface="Geist"/>
              </a:rPr>
              <a:t>TALK - PYCON CAMEROON 2026</a:t>
            </a:r>
            <a:endParaRPr sz="1100" i="0" u="none" cap="none">
              <a:solidFill>
                <a:srgbClr val="FFE052"/>
              </a:solidFill>
              <a:latin typeface="Geist"/>
              <a:ea typeface="Geist"/>
              <a:cs typeface="Geist"/>
            </a:endParaRPr>
          </a:p>
        </p:txBody>
      </p:sp>
      <p:sp>
        <p:nvSpPr>
          <p:cNvPr id="56" name="Google Shape;56;p13">
            <a:extLst xmlns:a="http://schemas.openxmlformats.org/drawingml/2006/main">
              <a:ext uri="{FF2B5EF4-FFF2-40B4-BE49-F238E27FC236}">
                <a16:creationId xmlns:a16="http://schemas.microsoft.com/office/drawing/2014/main" id="{61D1151B-4A3D-4B5E-9430-1115CC6CE32D}"/>
              </a:ext>
            </a:extLst>
          </p:cNvPr>
          <p:cNvSpPr>
            <a:spLocks xmlns:a="http://schemas.openxmlformats.org/drawingml/2006/main" noGrp="1"/>
          </p:cNvSpPr>
          <p:nvPr/>
        </p:nvSpPr>
        <p:spPr>
          <a:xfrm xmlns:a="http://schemas.openxmlformats.org/drawingml/2006/main">
            <a:off x="487690" y="1735131"/>
            <a:ext cx="8046600" cy="1371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3800" b="1">
                <a:solidFill>
                  <a:srgbClr val="FFFFFF"/>
                </a:solidFill>
                <a:latin typeface="Funnel Display"/>
                <a:ea typeface="Funnel Display"/>
                <a:cs typeface="Funnel Display"/>
              </a:rPr>
              <a:t>From WSGI to ASGI:</a:t>
            </a:r>
            <a:endParaRPr sz="3800" i="1" u="none" cap="none">
              <a:solidFill>
                <a:srgbClr val="000000"/>
              </a:solidFill>
              <a:latin typeface="Funnel Display"/>
              <a:ea typeface="Funnel Display"/>
              <a:cs typeface="Funnel Display"/>
            </a:endParaRPr>
          </a:p>
          <a:p xmlns:a="http://schemas.openxmlformats.org/drawingml/2006/main">
            <a:pPr marL="0" marR="0" lvl="0" indent="0" algn="l">
              <a:spcBef>
                <a:spcPts val="0"/>
              </a:spcBef>
              <a:spcAft>
                <a:spcPts val="0"/>
              </a:spcAft>
              <a:buClr>
                <a:srgbClr val="FFFFFF"/>
              </a:buClr>
              <a:buSzPts val="3800"/>
              <a:buFont typeface="Arial"/>
              <a:buNone/>
            </a:pPr>
            <a:r>
              <a:rPr sz="3800" b="1">
                <a:solidFill>
                  <a:srgbClr val="FFFFFF"/>
                </a:solidFill>
                <a:latin typeface="Funnel Display"/>
                <a:ea typeface="Funnel Display"/>
                <a:cs typeface="Funnel Display"/>
              </a:rPr>
              <a:t>Modernizing Django</a:t>
            </a:r>
            <a:endParaRPr sz="3800" i="1" u="none" cap="none">
              <a:solidFill>
                <a:srgbClr val="000000"/>
              </a:solidFill>
              <a:latin typeface="Funnel Display"/>
              <a:ea typeface="Funnel Display"/>
              <a:cs typeface="Funnel Display"/>
            </a:endParaRPr>
          </a:p>
        </p:txBody>
      </p:sp>
      <p:sp>
        <p:nvSpPr>
          <p:cNvPr id="3" name="Google Shape;55;p13">
            <a:extLst xmlns:a="http://schemas.openxmlformats.org/drawingml/2006/main">
              <a:ext uri="{FF2B5EF4-FFF2-40B4-BE49-F238E27FC236}">
                <a16:creationId xmlns:a16="http://schemas.microsoft.com/office/drawing/2014/main" id="{F1C3C700-71CB-9712-05F9-09A4E30E0BCF}"/>
              </a:ext>
            </a:extLst>
          </p:cNvPr>
          <p:cNvSpPr>
            <a:spLocks xmlns:a="http://schemas.openxmlformats.org/drawingml/2006/main" noGrp="1"/>
          </p:cNvSpPr>
          <p:nvPr/>
        </p:nvSpPr>
        <p:spPr>
          <a:xfrm xmlns:a="http://schemas.openxmlformats.org/drawingml/2006/main">
            <a:off x="505978" y="3396291"/>
            <a:ext cx="6400800" cy="731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C2ED58"/>
              </a:buClr>
              <a:buSzPts val="1600"/>
              <a:buFont typeface="Arial"/>
              <a:buNone/>
            </a:pPr>
            <a:r>
              <a:rPr sz="1600" b="1" i="0" u="none" cap="none">
                <a:solidFill>
                  <a:srgbClr val="FFE052"/>
                </a:solidFill>
                <a:latin typeface="Geist"/>
                <a:ea typeface="Geist"/>
                <a:cs typeface="Geist"/>
              </a:rPr>
              <a:t>DANIEL PARKSON TANO</a:t>
            </a:r>
            <a:endParaRPr sz="1600" i="0" u="none" cap="none">
              <a:solidFill>
                <a:srgbClr val="FFE052"/>
              </a:solidFill>
              <a:latin typeface="Geist"/>
              <a:ea typeface="Geist"/>
              <a:cs typeface="Geist"/>
            </a:endParaRPr>
          </a:p>
          <a:p xmlns:a="http://schemas.openxmlformats.org/drawingml/2006/main">
            <a:pPr marL="0" marR="0" lvl="0" indent="0" algn="l">
              <a:spcBef>
                <a:spcPts val="0"/>
              </a:spcBef>
              <a:spcAft>
                <a:spcPts val="0"/>
              </a:spcAft>
              <a:buClr>
                <a:srgbClr val="EAF2EA"/>
              </a:buClr>
              <a:buSzPts val="1200"/>
              <a:buFont typeface="Arial"/>
              <a:buNone/>
            </a:pPr>
            <a:r>
              <a:rPr sz="1200" i="1">
                <a:solidFill>
                  <a:srgbClr val="EAF2EA"/>
                </a:solidFill>
                <a:latin typeface="JetBrains Mono"/>
                <a:ea typeface="JetBrains Mono"/>
                <a:cs typeface="JetBrains Mono"/>
              </a:rPr>
              <a:t>TECH LEAD - QUICKERPAY</a:t>
            </a:r>
            <a:endParaRPr sz="1600" i="1" u="none" cap="none">
              <a:solidFill>
                <a:srgbClr val="000000"/>
              </a:solidFill>
              <a:latin typeface="JetBrains Mono"/>
              <a:ea typeface="JetBrains Mono"/>
              <a:cs typeface="JetBrains Mono"/>
            </a:endParaRPr>
          </a:p>
        </p:txBody>
      </p:sp>
    </p:spTree>
    <p:extLst>
      <p:ext uri="{BB962C8B-B14F-4D97-AF65-F5344CB8AC3E}">
        <p14:creationId xmlns:p14="http://schemas.microsoft.com/office/powerpoint/2010/main" val="804807011"/>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61" name="Google Shape;61;p14">
            <a:extLst xmlns:a="http://schemas.openxmlformats.org/drawingml/2006/main">
              <a:ext uri="{FF2B5EF4-FFF2-40B4-BE49-F238E27FC236}">
                <a16:creationId xmlns:a16="http://schemas.microsoft.com/office/drawing/2014/main" id="{F2B512EE-0E34-4B88-9A1C-7981215E82B4}"/>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About Me</a:t>
            </a:r>
            <a:endParaRPr sz="2800" b="1">
              <a:solidFill>
                <a:schemeClr val="dk1"/>
              </a:solidFill>
              <a:latin typeface="Funnel Display"/>
              <a:ea typeface="Funnel Display"/>
              <a:cs typeface="Funnel Display"/>
            </a:endParaRPr>
          </a:p>
        </p:txBody>
      </p:sp>
      <p:sp>
        <p:nvSpPr>
          <p:cNvPr id="63" name="Google Shape;63;p14">
            <a:extLst xmlns:a="http://schemas.openxmlformats.org/drawingml/2006/main">
              <a:ext uri="{FF2B5EF4-FFF2-40B4-BE49-F238E27FC236}">
                <a16:creationId xmlns:a16="http://schemas.microsoft.com/office/drawing/2014/main" id="{D342FEFE-BA51-4693-9F9C-032FE00EE038}"/>
              </a:ext>
            </a:extLst>
          </p:cNvPr>
          <p:cNvSpPr>
            <a:spLocks xmlns:a="http://schemas.openxmlformats.org/drawingml/2006/main" noGrp="1"/>
          </p:cNvSpPr>
          <p:nvPr/>
        </p:nvSpPr>
        <p:spPr>
          <a:xfrm xmlns:a="http://schemas.openxmlformats.org/drawingml/2006/main">
            <a:off x="3514025" y="1365781"/>
            <a:ext cx="5212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0E2C1E"/>
              </a:buClr>
              <a:buSzPts val="2200"/>
              <a:buFont typeface="Arial"/>
              <a:buNone/>
            </a:pPr>
            <a:r>
              <a:rPr sz="2200" b="1">
                <a:solidFill>
                  <a:srgbClr val="0E2C1E"/>
                </a:solidFill>
                <a:latin typeface="Funnel Display"/>
                <a:ea typeface="Funnel Display"/>
                <a:cs typeface="Funnel Display"/>
              </a:rPr>
              <a:t>DANIEL PARKSON TANO</a:t>
            </a:r>
            <a:endParaRPr sz="2200">
              <a:solidFill>
                <a:srgbClr val="000000"/>
              </a:solidFill>
              <a:latin typeface="Funnel Display"/>
              <a:ea typeface="Funnel Display"/>
              <a:cs typeface="Funnel Display"/>
            </a:endParaRPr>
          </a:p>
        </p:txBody>
      </p:sp>
      <p:sp>
        <p:nvSpPr>
          <p:cNvPr id="64" name="Google Shape;64;p14">
            <a:extLst xmlns:a="http://schemas.openxmlformats.org/drawingml/2006/main">
              <a:ext uri="{FF2B5EF4-FFF2-40B4-BE49-F238E27FC236}">
                <a16:creationId xmlns:a16="http://schemas.microsoft.com/office/drawing/2014/main" id="{D6D793D0-0D2A-4976-92CA-3090D41FFD87}"/>
              </a:ext>
            </a:extLst>
          </p:cNvPr>
          <p:cNvSpPr>
            <a:spLocks xmlns:a="http://schemas.openxmlformats.org/drawingml/2006/main" noGrp="1"/>
          </p:cNvSpPr>
          <p:nvPr/>
        </p:nvSpPr>
        <p:spPr>
          <a:xfrm xmlns:a="http://schemas.openxmlformats.org/drawingml/2006/main">
            <a:off x="3527976" y="1728929"/>
            <a:ext cx="5212200" cy="320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1E9E4A"/>
              </a:buClr>
              <a:buSzPts val="1300"/>
              <a:buFont typeface="Arial"/>
              <a:buNone/>
            </a:pPr>
            <a:r>
              <a:rPr sz="1300" b="1">
                <a:solidFill>
                  <a:srgbClr val="25557D"/>
                </a:solidFill>
                <a:latin typeface="Geist"/>
                <a:ea typeface="Geist"/>
                <a:cs typeface="Geist"/>
              </a:rPr>
              <a:t>TECH LEAD - QUICKERPAY</a:t>
            </a:r>
            <a:endParaRPr sz="1300">
              <a:solidFill>
                <a:srgbClr val="25557D"/>
              </a:solidFill>
              <a:latin typeface="Geist"/>
              <a:ea typeface="Geist"/>
              <a:cs typeface="Geist"/>
            </a:endParaRPr>
          </a:p>
        </p:txBody>
      </p:sp>
      <p:sp>
        <p:nvSpPr>
          <p:cNvPr id="65" name="Google Shape;65;p14">
            <a:extLst xmlns:a="http://schemas.openxmlformats.org/drawingml/2006/main">
              <a:ext uri="{FF2B5EF4-FFF2-40B4-BE49-F238E27FC236}">
                <a16:creationId xmlns:a16="http://schemas.microsoft.com/office/drawing/2014/main" id="{259E089E-2C6F-404E-85CB-1395A948A2CE}"/>
              </a:ext>
            </a:extLst>
          </p:cNvPr>
          <p:cNvSpPr>
            <a:spLocks xmlns:a="http://schemas.openxmlformats.org/drawingml/2006/main" noGrp="1"/>
          </p:cNvSpPr>
          <p:nvPr/>
        </p:nvSpPr>
        <p:spPr>
          <a:xfrm xmlns:a="http://schemas.openxmlformats.org/drawingml/2006/main">
            <a:off x="3514025" y="3607225"/>
            <a:ext cx="5602400" cy="320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lvl="0">
              <a:buClr>
                <a:srgbClr val="1E9E4A"/>
              </a:buClr>
              <a:buSzPts val="1200"/>
              <a:buNone/>
            </a:pPr>
            <a:r>
              <a:rPr sz="1200" b="1">
                <a:solidFill>
                  <a:srgbClr val="25557D"/>
                </a:solidFill>
                <a:latin typeface="JetBrains Mono"/>
                <a:ea typeface="JetBrains Mono"/>
                <a:cs typeface="JetBrains Mono"/>
              </a:rPr>
              <a:t>@</a:t>
            </a:r>
            <a:r>
              <a:rPr sz="1200" b="1">
                <a:solidFill>
                  <a:srgbClr val="25557D"/>
                </a:solidFill>
                <a:latin typeface="JetBrains Mono"/>
                <a:ea typeface="JetBrains Mono"/>
                <a:cs typeface="JetBrains Mono"/>
              </a:rPr>
              <a:t>parkson_tano</a:t>
            </a:r>
            <a:r>
              <a:rPr sz="1200" b="1">
                <a:solidFill>
                  <a:srgbClr val="25557D"/>
                </a:solidFill>
                <a:latin typeface="JetBrains Mono"/>
                <a:ea typeface="JetBrains Mono"/>
                <a:cs typeface="JetBrains Mono"/>
              </a:rPr>
              <a:t> | github.com/</a:t>
            </a:r>
            <a:r>
              <a:rPr sz="1200" b="1">
                <a:solidFill>
                  <a:srgbClr val="25557D"/>
                </a:solidFill>
                <a:latin typeface="JetBrains Mono"/>
                <a:ea typeface="JetBrains Mono"/>
                <a:cs typeface="JetBrains Mono"/>
              </a:rPr>
              <a:t>parkson-tano</a:t>
            </a:r>
            <a:r>
              <a:rPr sz="1200" b="1">
                <a:solidFill>
                  <a:srgbClr val="25557D"/>
                </a:solidFill>
                <a:latin typeface="JetBrains Mono"/>
                <a:ea typeface="JetBrains Mono"/>
                <a:cs typeface="JetBrains Mono"/>
              </a:rPr>
              <a:t> - linkedin.com/in/</a:t>
            </a:r>
            <a:r>
              <a:rPr sz="1200" b="1">
                <a:solidFill>
                  <a:srgbClr val="25557D"/>
                </a:solidFill>
                <a:latin typeface="JetBrains Mono"/>
                <a:ea typeface="JetBrains Mono"/>
                <a:cs typeface="JetBrains Mono"/>
              </a:rPr>
              <a:t>daniel-parkson-tano</a:t>
            </a:r>
            <a:endParaRPr sz="1200">
              <a:solidFill>
                <a:srgbClr val="25557D"/>
              </a:solidFill>
              <a:latin typeface="JetBrains Mono"/>
              <a:ea typeface="JetBrains Mono"/>
              <a:cs typeface="JetBrains Mono"/>
            </a:endParaRPr>
          </a:p>
        </p:txBody>
      </p:sp>
      <p:sp>
        <p:nvSpPr>
          <p:cNvPr id="66" name="Google Shape;66;p14">
            <a:extLst xmlns:a="http://schemas.openxmlformats.org/drawingml/2006/main">
              <a:ext uri="{FF2B5EF4-FFF2-40B4-BE49-F238E27FC236}">
                <a16:creationId xmlns:a16="http://schemas.microsoft.com/office/drawing/2014/main" id="{B8705A75-C57C-4B9E-9266-63F506466537}"/>
              </a:ext>
            </a:extLst>
          </p:cNvPr>
          <p:cNvSpPr>
            <a:spLocks xmlns:a="http://schemas.openxmlformats.org/drawingml/2006/main" noGrp="1"/>
          </p:cNvSpPr>
          <p:nvPr/>
        </p:nvSpPr>
        <p:spPr>
          <a:xfrm xmlns:a="http://schemas.openxmlformats.org/drawingml/2006/main">
            <a:off x="3514025" y="2122020"/>
            <a:ext cx="5494290" cy="14315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buClr>
                <a:srgbClr val="3B4D42"/>
              </a:buClr>
              <a:buSzPts val="1400"/>
              <a:buNone/>
            </a:pPr>
            <a:r>
              <a:rPr sz="1400"/>
              <a:t>Software engineer and fintech entrepreneur building financial solutions with Python and Django. </a:t>
            </a:r>
          </a:p>
          <a:p xmlns:a="http://schemas.openxmlformats.org/drawingml/2006/main">
            <a:pPr>
              <a:lnSpc>
                <a:spcPct val="100000"/>
              </a:lnSpc>
              <a:buClr>
                <a:srgbClr val="3B4D42"/>
              </a:buClr>
              <a:buSzPts val="1400"/>
              <a:buNone/>
            </a:pPr>
            <a:endParaRPr sz="1400"/>
          </a:p>
          <a:p xmlns:a="http://schemas.openxmlformats.org/drawingml/2006/main">
            <a:r>
              <a:rPr sz="1400"/>
              <a:t>I’m looking to become more involved in the Python ecosystem, contribute my experience, and help grow and strengthen the community.</a:t>
            </a:r>
          </a:p>
          <a:p xmlns:a="http://schemas.openxmlformats.org/drawingml/2006/main">
            <a:pPr marL="0" marR="0" lvl="0" indent="0" algn="l">
              <a:lnSpc>
                <a:spcPct val="104000"/>
              </a:lnSpc>
              <a:spcBef>
                <a:spcPts val="0"/>
              </a:spcBef>
              <a:spcAft>
                <a:spcPts val="0"/>
              </a:spcAft>
              <a:buClr>
                <a:srgbClr val="3B4D42"/>
              </a:buClr>
              <a:buSzPts val="1400"/>
              <a:buFont typeface="Arial"/>
              <a:buNone/>
            </a:pPr>
            <a:endParaRPr sz="1400">
              <a:solidFill>
                <a:srgbClr val="000000"/>
              </a:solidFill>
              <a:latin typeface="Geist"/>
              <a:ea typeface="Geist"/>
              <a:cs typeface="Geist"/>
            </a:endParaRPr>
          </a:p>
        </p:txBody>
      </p:sp>
      <p:sp>
        <p:nvSpPr>
          <p:cNvPr id="67" name="Google Shape;67;p14">
            <a:extLst xmlns:a="http://schemas.openxmlformats.org/drawingml/2006/main">
              <a:ext uri="{FF2B5EF4-FFF2-40B4-BE49-F238E27FC236}">
                <a16:creationId xmlns:a16="http://schemas.microsoft.com/office/drawing/2014/main" id="{0380DD2A-16D2-4B6B-A2E4-C4D3DF7E346F}"/>
              </a:ext>
            </a:extLst>
          </p:cNvPr>
          <p:cNvSpPr>
            <a:spLocks xmlns:a="http://schemas.openxmlformats.org/drawingml/2006/main" noGrp="1"/>
          </p:cNvSpPr>
          <p:nvPr/>
        </p:nvSpPr>
        <p:spPr>
          <a:xfrm xmlns:a="http://schemas.openxmlformats.org/drawingml/2006/main">
            <a:off x="3514025" y="3927325"/>
            <a:ext cx="4750800" cy="27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0E2C1E"/>
              </a:buClr>
              <a:buSzPts val="800"/>
              <a:buFont typeface="Arial"/>
              <a:buNone/>
            </a:pPr>
            <a:r>
              <a:rPr sz="800" b="1" i="1">
                <a:solidFill>
                  <a:srgbClr val="0E2C1E"/>
                </a:solidFill>
                <a:latin typeface="Geist"/>
                <a:ea typeface="Geist"/>
                <a:cs typeface="Geist"/>
              </a:rPr>
              <a:t>PyCon Cameroon 2026, | Yaoundé | 17-19 Septembre 2026 | #PyConCM26 #PyCon #PythonCM</a:t>
            </a:r>
            <a:endParaRPr sz="800" i="1">
              <a:solidFill>
                <a:srgbClr val="000000"/>
              </a:solidFill>
              <a:latin typeface="Geist"/>
              <a:ea typeface="Geist"/>
              <a:cs typeface="Geist"/>
            </a:endParaRPr>
          </a:p>
        </p:txBody>
      </p:sp>
      <p:pic>
        <p:nvPicPr>
          <p:cNvPr id="75" name="Picture 3"/>
          <p:cNvPicPr>
            <a:picLocks xmlns:a="http://schemas.openxmlformats.org/drawingml/2006/main" noChangeAspect="1"/>
          </p:cNvPicPr>
          <p:nvPr/>
        </p:nvPicPr>
        <p:blipFill>
          <a:blip xmlns:r="http://schemas.openxmlformats.org/officeDocument/2006/relationships" xmlns:a="http://schemas.openxmlformats.org/drawingml/2006/main" r:embed="R6fa98d8b60734dcb"/>
          <a:stretch xmlns:a="http://schemas.openxmlformats.org/drawingml/2006/main">
            <a:fillRect l="0" t="0" r="0" b="0"/>
          </a:stretch>
        </p:blipFill>
        <p:spPr>
          <a:xfrm xmlns:a="http://schemas.openxmlformats.org/drawingml/2006/main">
            <a:off x="283340" y="1474522"/>
            <a:ext cx="2726586" cy="2726586"/>
          </a:xfrm>
          <a:prstGeom xmlns:a="http://schemas.openxmlformats.org/drawingml/2006/main" prst="roundRect">
            <a:avLst>
              <a:gd name="adj" fmla="val 16667"/>
            </a:avLst>
          </a:prstGeom>
          <a:ln xmlns:a="http://schemas.openxmlformats.org/drawingml/2006/main">
            <a:noFill/>
          </a:ln>
          <a:effectLst xmlns:a="http://schemas.openxmlformats.org/drawingml/2006/main">
            <a:outerShdw blurRad="76200" dist="38100" dir="7800000" algn="tl" rotWithShape="0">
              <a:srgbClr val="000000">
                <a:alpha val="40000"/>
              </a:srgbClr>
            </a:outerShdw>
          </a:effectLst>
        </p:spPr>
      </p:pic>
    </p:spTree>
    <p:extLst>
      <p:ext uri="{BB962C8B-B14F-4D97-AF65-F5344CB8AC3E}">
        <p14:creationId xmlns:p14="http://schemas.microsoft.com/office/powerpoint/2010/main" val="1868711651"/>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72" name="Google Shape;72;p15">
            <a:extLst xmlns:a="http://schemas.openxmlformats.org/drawingml/2006/main">
              <a:ext uri="{FF2B5EF4-FFF2-40B4-BE49-F238E27FC236}">
                <a16:creationId xmlns:a16="http://schemas.microsoft.com/office/drawing/2014/main" id="{34F595DF-054D-46B3-9068-38B971556A9C}"/>
              </a:ext>
            </a:extLst>
          </p:cNvPr>
          <p:cNvSpPr>
            <a:spLocks xmlns:a="http://schemas.openxmlformats.org/drawingml/2006/main" noGrp="1"/>
          </p:cNvSpPr>
          <p:nvPr/>
        </p:nvSpPr>
        <p:spPr>
          <a:xfrm xmlns:a="http://schemas.openxmlformats.org/drawingml/2006/main">
            <a:off x="1717643" y="3429000"/>
            <a:ext cx="6953250" cy="609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Production migration</a:t>
            </a:r>
          </a:p>
          <a:p xmlns:a="http://schemas.openxmlformats.org/drawingml/2006/main">
            <a:pPr>
              <a:lnSpc>
                <a:spcPct val="100000"/>
              </a:lnSpc>
              <a:spcAft>
                <a:spcPts val="0"/>
              </a:spcAft>
              <a:buNone/>
            </a:pPr>
            <a:r>
              <a:rPr sz="1350" b="0" i="0">
                <a:solidFill>
                  <a:srgbClr val="505D57"/>
                </a:solidFill>
                <a:latin typeface="Geist"/>
                <a:ea typeface="Geist"/>
                <a:cs typeface="Geist"/>
              </a:rPr>
              <a:t>Rollout, recovery and operational limits</a:t>
            </a:r>
          </a:p>
        </p:txBody>
      </p:sp>
      <p:sp>
        <p:nvSpPr>
          <p:cNvPr id="73" name="Google Shape;73;p15">
            <a:extLst xmlns:a="http://schemas.openxmlformats.org/drawingml/2006/main">
              <a:ext uri="{FF2B5EF4-FFF2-40B4-BE49-F238E27FC236}">
                <a16:creationId xmlns:a16="http://schemas.microsoft.com/office/drawing/2014/main" id="{CD421778-109F-4D84-A64C-C9A5D1FD0692}"/>
              </a:ext>
            </a:extLst>
          </p:cNvPr>
          <p:cNvSpPr>
            <a:spLocks xmlns:a="http://schemas.openxmlformats.org/drawingml/2006/main" noGrp="1"/>
          </p:cNvSpPr>
          <p:nvPr/>
        </p:nvSpPr>
        <p:spPr>
          <a:xfrm xmlns:a="http://schemas.openxmlformats.org/drawingml/2006/main">
            <a:off x="1717643" y="2752725"/>
            <a:ext cx="6953250" cy="609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A live balance</a:t>
            </a:r>
          </a:p>
          <a:p xmlns:a="http://schemas.openxmlformats.org/drawingml/2006/main">
            <a:pPr>
              <a:lnSpc>
                <a:spcPct val="100000"/>
              </a:lnSpc>
              <a:spcAft>
                <a:spcPts val="0"/>
              </a:spcAft>
              <a:buNone/>
            </a:pPr>
            <a:r>
              <a:rPr sz="1350" b="0" i="0">
                <a:solidFill>
                  <a:srgbClr val="505D57"/>
                </a:solidFill>
                <a:latin typeface="Geist"/>
                <a:ea typeface="Geist"/>
                <a:cs typeface="Geist"/>
              </a:rPr>
              <a:t>From a committed payment to the browser</a:t>
            </a:r>
          </a:p>
        </p:txBody>
      </p:sp>
      <p:sp>
        <p:nvSpPr>
          <p:cNvPr id="74" name="Google Shape;74;p15">
            <a:extLst xmlns:a="http://schemas.openxmlformats.org/drawingml/2006/main">
              <a:ext uri="{FF2B5EF4-FFF2-40B4-BE49-F238E27FC236}">
                <a16:creationId xmlns:a16="http://schemas.microsoft.com/office/drawing/2014/main" id="{F5EF6EE9-552E-42A3-BD76-C9AC0280AAA0}"/>
              </a:ext>
            </a:extLst>
          </p:cNvPr>
          <p:cNvSpPr>
            <a:spLocks xmlns:a="http://schemas.openxmlformats.org/drawingml/2006/main" noGrp="1"/>
          </p:cNvSpPr>
          <p:nvPr/>
        </p:nvSpPr>
        <p:spPr>
          <a:xfrm xmlns:a="http://schemas.openxmlformats.org/drawingml/2006/main">
            <a:off x="1717643" y="2076450"/>
            <a:ext cx="6953250" cy="609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From WSGI to ASGI</a:t>
            </a:r>
          </a:p>
          <a:p xmlns:a="http://schemas.openxmlformats.org/drawingml/2006/main">
            <a:pPr>
              <a:lnSpc>
                <a:spcPct val="100000"/>
              </a:lnSpc>
              <a:spcAft>
                <a:spcPts val="0"/>
              </a:spcAft>
              <a:buNone/>
            </a:pPr>
            <a:r>
              <a:rPr sz="1350" b="0" i="0">
                <a:solidFill>
                  <a:srgbClr val="505D57"/>
                </a:solidFill>
                <a:latin typeface="Geist"/>
                <a:ea typeface="Geist"/>
                <a:cs typeface="Geist"/>
              </a:rPr>
              <a:t>The entry point, the server and the rollout</a:t>
            </a:r>
          </a:p>
        </p:txBody>
      </p:sp>
      <p:sp>
        <p:nvSpPr>
          <p:cNvPr id="75" name="Google Shape;75;p15">
            <a:extLst xmlns:a="http://schemas.openxmlformats.org/drawingml/2006/main">
              <a:ext uri="{FF2B5EF4-FFF2-40B4-BE49-F238E27FC236}">
                <a16:creationId xmlns:a16="http://schemas.microsoft.com/office/drawing/2014/main" id="{6C965949-F488-42FB-9815-A4113BFD7F67}"/>
              </a:ext>
            </a:extLst>
          </p:cNvPr>
          <p:cNvSpPr>
            <a:spLocks xmlns:a="http://schemas.openxmlformats.org/drawingml/2006/main" noGrp="1"/>
          </p:cNvSpPr>
          <p:nvPr/>
        </p:nvSpPr>
        <p:spPr>
          <a:xfrm xmlns:a="http://schemas.openxmlformats.org/drawingml/2006/main">
            <a:off x="1717643" y="1400175"/>
            <a:ext cx="6953250" cy="609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Why change?</a:t>
            </a:r>
          </a:p>
          <a:p xmlns:a="http://schemas.openxmlformats.org/drawingml/2006/main">
            <a:pPr>
              <a:lnSpc>
                <a:spcPct val="100000"/>
              </a:lnSpc>
              <a:spcAft>
                <a:spcPts val="0"/>
              </a:spcAft>
              <a:buNone/>
            </a:pPr>
            <a:r>
              <a:rPr sz="1350" b="0" i="0">
                <a:solidFill>
                  <a:srgbClr val="505D57"/>
                </a:solidFill>
                <a:latin typeface="Geist"/>
                <a:ea typeface="Geist"/>
                <a:cs typeface="Geist"/>
              </a:rPr>
              <a:t>Polling, concurrency and ASGI</a:t>
            </a:r>
          </a:p>
        </p:txBody>
      </p:sp>
      <p:sp>
        <p:nvSpPr>
          <p:cNvPr id="76" name="Google Shape;76;p15">
            <a:extLst xmlns:a="http://schemas.openxmlformats.org/drawingml/2006/main">
              <a:ext uri="{FF2B5EF4-FFF2-40B4-BE49-F238E27FC236}">
                <a16:creationId xmlns:a16="http://schemas.microsoft.com/office/drawing/2014/main" id="{8A82D1EB-C9FE-490C-875B-3A9B7EF5C784}"/>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Agenda</a:t>
            </a:r>
          </a:p>
          <a:p xmlns:a="http://schemas.openxmlformats.org/drawingml/2006/main">
            <a:pPr marL="0" marR="0" lvl="0" indent="0" algn="l">
              <a:spcBef>
                <a:spcPts val="0"/>
              </a:spcBef>
              <a:spcAft>
                <a:spcPts val="0"/>
              </a:spcAft>
              <a:buClr>
                <a:srgbClr val="FFFFFF"/>
              </a:buClr>
              <a:buSzPts val="3800"/>
              <a:buFont typeface="Arial"/>
              <a:buNone/>
            </a:pPr>
            <a:r>
              <a:rPr i="1">
                <a:solidFill>
                  <a:schemeClr val="dk2"/>
                </a:solidFill>
                <a:latin typeface="Funnel Display"/>
                <a:ea typeface="Funnel Display"/>
                <a:cs typeface="Funnel Display"/>
              </a:rPr>
              <a:t>Four chapters, one balance update</a:t>
            </a:r>
          </a:p>
        </p:txBody>
      </p:sp>
      <p:sp>
        <p:nvSpPr>
          <p:cNvPr id="77" name="Google Shape;77;p15">
            <a:extLst xmlns:a="http://schemas.openxmlformats.org/drawingml/2006/main">
              <a:ext uri="{FF2B5EF4-FFF2-40B4-BE49-F238E27FC236}">
                <a16:creationId xmlns:a16="http://schemas.microsoft.com/office/drawing/2014/main" id="{2D4CC66F-54DF-4412-A56A-E140D7484B95}"/>
              </a:ext>
            </a:extLst>
          </p:cNvPr>
          <p:cNvSpPr>
            <a:spLocks xmlns:a="http://schemas.openxmlformats.org/drawingml/2006/main" noGrp="1"/>
          </p:cNvSpPr>
          <p:nvPr/>
        </p:nvSpPr>
        <p:spPr>
          <a:xfrm xmlns:a="http://schemas.openxmlformats.org/drawingml/2006/main">
            <a:off x="994886" y="1466850"/>
            <a:ext cx="476441" cy="476441"/>
          </a:xfrm>
          <a:prstGeom xmlns:a="http://schemas.openxmlformats.org/drawingml/2006/main" prst="teardrop">
            <a:avLst>
              <a:gd name="adj" fmla="val 100000"/>
            </a:avLst>
          </a:prstGeom>
          <a:solidFill xmlns:a="http://schemas.openxmlformats.org/drawingml/2006/main">
            <a:srgbClr val="25557D"/>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1</a:t>
            </a:r>
          </a:p>
        </p:txBody>
      </p:sp>
      <p:sp>
        <p:nvSpPr>
          <p:cNvPr id="78" name="Google Shape;78;p15">
            <a:extLst xmlns:a="http://schemas.openxmlformats.org/drawingml/2006/main">
              <a:ext uri="{FF2B5EF4-FFF2-40B4-BE49-F238E27FC236}">
                <a16:creationId xmlns:a16="http://schemas.microsoft.com/office/drawing/2014/main" id="{41CE3EE2-9F75-4391-8C87-7D714EA38536}"/>
              </a:ext>
            </a:extLst>
          </p:cNvPr>
          <p:cNvSpPr>
            <a:spLocks xmlns:a="http://schemas.openxmlformats.org/drawingml/2006/main" noGrp="1"/>
          </p:cNvSpPr>
          <p:nvPr/>
        </p:nvSpPr>
        <p:spPr>
          <a:xfrm xmlns:a="http://schemas.openxmlformats.org/drawingml/2006/main">
            <a:off x="994886" y="2143125"/>
            <a:ext cx="476441" cy="476441"/>
          </a:xfrm>
          <a:prstGeom xmlns:a="http://schemas.openxmlformats.org/drawingml/2006/main" prst="teardrop">
            <a:avLst>
              <a:gd name="adj" fmla="val 100000"/>
            </a:avLst>
          </a:prstGeom>
          <a:solidFill xmlns:a="http://schemas.openxmlformats.org/drawingml/2006/main">
            <a:srgbClr val="FFC331"/>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2</a:t>
            </a:r>
          </a:p>
        </p:txBody>
      </p:sp>
      <p:sp>
        <p:nvSpPr>
          <p:cNvPr id="79" name="Google Shape;79;p15">
            <a:extLst xmlns:a="http://schemas.openxmlformats.org/drawingml/2006/main">
              <a:ext uri="{FF2B5EF4-FFF2-40B4-BE49-F238E27FC236}">
                <a16:creationId xmlns:a16="http://schemas.microsoft.com/office/drawing/2014/main" id="{BE44A0D5-009A-4982-ACBA-21C1C6E380D5}"/>
              </a:ext>
            </a:extLst>
          </p:cNvPr>
          <p:cNvSpPr>
            <a:spLocks xmlns:a="http://schemas.openxmlformats.org/drawingml/2006/main" noGrp="1"/>
          </p:cNvSpPr>
          <p:nvPr/>
        </p:nvSpPr>
        <p:spPr>
          <a:xfrm xmlns:a="http://schemas.openxmlformats.org/drawingml/2006/main">
            <a:off x="994886" y="2819400"/>
            <a:ext cx="476441" cy="476441"/>
          </a:xfrm>
          <a:prstGeom xmlns:a="http://schemas.openxmlformats.org/drawingml/2006/main" prst="teardrop">
            <a:avLst>
              <a:gd name="adj" fmla="val 100000"/>
            </a:avLst>
          </a:prstGeom>
          <a:solidFill xmlns:a="http://schemas.openxmlformats.org/drawingml/2006/main">
            <a:srgbClr val="E07A24"/>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3</a:t>
            </a:r>
          </a:p>
        </p:txBody>
      </p:sp>
      <p:sp>
        <p:nvSpPr>
          <p:cNvPr id="80" name="Google Shape;80;p15">
            <a:extLst xmlns:a="http://schemas.openxmlformats.org/drawingml/2006/main">
              <a:ext uri="{FF2B5EF4-FFF2-40B4-BE49-F238E27FC236}">
                <a16:creationId xmlns:a16="http://schemas.microsoft.com/office/drawing/2014/main" id="{87288ADD-1FD3-40D2-841A-E99D87CCBBCC}"/>
              </a:ext>
            </a:extLst>
          </p:cNvPr>
          <p:cNvSpPr>
            <a:spLocks xmlns:a="http://schemas.openxmlformats.org/drawingml/2006/main" noGrp="1"/>
          </p:cNvSpPr>
          <p:nvPr/>
        </p:nvSpPr>
        <p:spPr>
          <a:xfrm xmlns:a="http://schemas.openxmlformats.org/drawingml/2006/main">
            <a:off x="994886" y="3495675"/>
            <a:ext cx="476441" cy="476441"/>
          </a:xfrm>
          <a:prstGeom xmlns:a="http://schemas.openxmlformats.org/drawingml/2006/main" prst="teardrop">
            <a:avLst>
              <a:gd name="adj" fmla="val 100000"/>
            </a:avLst>
          </a:prstGeom>
          <a:solidFill xmlns:a="http://schemas.openxmlformats.org/drawingml/2006/main">
            <a:srgbClr val="38B89A"/>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4</a:t>
            </a:r>
          </a:p>
        </p:txBody>
      </p:sp>
    </p:spTree>
    <p:extLst>
      <p:ext uri="{BB962C8B-B14F-4D97-AF65-F5344CB8AC3E}">
        <p14:creationId xmlns:p14="http://schemas.microsoft.com/office/powerpoint/2010/main" val="2029224076"/>
      </p:ext>
    </p:extLst>
  </p:cSld>
</p:sld>
</file>

<file path=ppt/slides/slide4.xml><?xml version="1.0" encoding="utf-8"?>
<p:sld xmlns:p="http://schemas.openxmlformats.org/presentationml/2006/main">
  <p:cSld>
    <p:bg>
      <p:bgPr>
        <a:blipFill xmlns:a="http://schemas.openxmlformats.org/drawingml/2006/main">
          <a:blip xmlns:r="http://schemas.openxmlformats.org/officeDocument/2006/relationships" r:embed="Rab697b83b1564ad0">
            <a:alphaModFix/>
          </a:blip>
          <a:stretch>
            <a:fillRect l="0" t="0" r="0" b="0"/>
          </a:stretch>
        </a:blipFill>
      </p:bgPr>
    </p:bg>
    <p:spTree>
      <p:nvGrpSpPr>
        <p:cNvPr id="1" name=""/>
        <p:cNvGrpSpPr/>
        <p:nvPr/>
      </p:nvGrpSpPr>
      <p:grpSpPr>
        <a:xfrm xmlns:a="http://schemas.openxmlformats.org/drawingml/2006/main"/>
      </p:grpSpPr>
      <p:sp>
        <p:nvSpPr>
          <p:cNvPr id="85" name="Google Shape;85;p16">
            <a:extLst xmlns:a="http://schemas.openxmlformats.org/drawingml/2006/main">
              <a:ext uri="{FF2B5EF4-FFF2-40B4-BE49-F238E27FC236}">
                <a16:creationId xmlns:a16="http://schemas.microsoft.com/office/drawing/2014/main" id="{8FAD6A41-B9BA-4532-902F-A86E7505F5BD}"/>
              </a:ext>
            </a:extLst>
          </p:cNvPr>
          <p:cNvSpPr>
            <a:spLocks xmlns:a="http://schemas.openxmlformats.org/drawingml/2006/main" noGrp="1"/>
          </p:cNvSpPr>
          <p:nvPr/>
        </p:nvSpPr>
        <p:spPr>
          <a:xfrm xmlns:a="http://schemas.openxmlformats.org/drawingml/2006/main">
            <a:off x="390574" y="1318172"/>
            <a:ext cx="1856100" cy="20379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outerShdw blurRad="57150" dist="19050" dir="5400000" algn="bl" rotWithShape="0">
              <a:srgbClr val="000000">
                <a:alpha val="50000"/>
              </a:srgbClr>
            </a:outerShdw>
          </a:effectLst>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13500" b="1">
                <a:solidFill>
                  <a:srgbClr val="C9DAF8"/>
                </a:solidFill>
                <a:latin typeface="Caveat"/>
                <a:ea typeface="Caveat"/>
                <a:cs typeface="Caveat"/>
              </a:rPr>
              <a:t>01</a:t>
            </a:r>
            <a:endParaRPr sz="13500" b="1" i="1">
              <a:solidFill>
                <a:srgbClr val="C9DAF8"/>
              </a:solidFill>
              <a:latin typeface="Caveat"/>
              <a:ea typeface="Caveat"/>
              <a:cs typeface="Caveat"/>
            </a:endParaRPr>
          </a:p>
        </p:txBody>
      </p:sp>
      <p:sp>
        <p:nvSpPr>
          <p:cNvPr id="86" name="Google Shape;86;p16">
            <a:extLst xmlns:a="http://schemas.openxmlformats.org/drawingml/2006/main">
              <a:ext uri="{FF2B5EF4-FFF2-40B4-BE49-F238E27FC236}">
                <a16:creationId xmlns:a16="http://schemas.microsoft.com/office/drawing/2014/main" id="{B0E043FD-30E4-48C2-B029-E02B9E2D74B7}"/>
              </a:ext>
            </a:extLst>
          </p:cNvPr>
          <p:cNvSpPr>
            <a:spLocks xmlns:a="http://schemas.openxmlformats.org/drawingml/2006/main" noGrp="1"/>
          </p:cNvSpPr>
          <p:nvPr/>
        </p:nvSpPr>
        <p:spPr>
          <a:xfrm xmlns:a="http://schemas.openxmlformats.org/drawingml/2006/main">
            <a:off x="2286000" y="3105150"/>
            <a:ext cx="6096000" cy="381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l">
              <a:spcBef>
                <a:spcPts val="0"/>
              </a:spcBef>
              <a:spcAft>
                <a:spcPts val="0"/>
              </a:spcAft>
              <a:buClr>
                <a:srgbClr val="C2ED58"/>
              </a:buClr>
              <a:buSzPts val="1100"/>
              <a:buFont typeface="Arial"/>
              <a:buNone/>
              <a:defRPr sz="1350" b="1" u="none">
                <a:solidFill>
                  <a:srgbClr val="FFE04B"/>
                </a:solidFill>
                <a:latin typeface="Geist"/>
                <a:ea typeface="Geist"/>
                <a:cs typeface="Geist"/>
              </a:defRPr>
            </a:pPr>
            <a:r>
              <a:rPr sz="1350" b="1" u="none">
                <a:solidFill>
                  <a:srgbClr val="FFE04B"/>
                </a:solidFill>
                <a:latin typeface="Geist"/>
                <a:ea typeface="Geist"/>
                <a:cs typeface="Geist"/>
              </a:rPr>
              <a:t>Polling, concurrency and ASGI</a:t>
            </a:r>
            <a:endParaRPr sz="1100" i="0" u="none" cap="none">
              <a:solidFill>
                <a:srgbClr val="FFE052"/>
              </a:solidFill>
              <a:latin typeface="Geist"/>
              <a:ea typeface="Geist"/>
              <a:cs typeface="Geist"/>
            </a:endParaRPr>
          </a:p>
        </p:txBody>
      </p:sp>
      <p:sp>
        <p:nvSpPr>
          <p:cNvPr id="87" name="Google Shape;87;p16">
            <a:extLst xmlns:a="http://schemas.openxmlformats.org/drawingml/2006/main">
              <a:ext uri="{FF2B5EF4-FFF2-40B4-BE49-F238E27FC236}">
                <a16:creationId xmlns:a16="http://schemas.microsoft.com/office/drawing/2014/main" id="{EB92C8BB-5C63-41EF-8915-D4E55A75C9A6}"/>
              </a:ext>
            </a:extLst>
          </p:cNvPr>
          <p:cNvSpPr>
            <a:spLocks xmlns:a="http://schemas.openxmlformats.org/drawingml/2006/main" noGrp="1"/>
          </p:cNvSpPr>
          <p:nvPr/>
        </p:nvSpPr>
        <p:spPr>
          <a:xfrm xmlns:a="http://schemas.openxmlformats.org/drawingml/2006/main">
            <a:off x="2246662" y="1885950"/>
            <a:ext cx="6186011" cy="11239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defRPr sz="4050" b="1"/>
            </a:pPr>
            <a:r>
              <a:rPr sz="4050" b="1">
                <a:solidFill>
                  <a:srgbClr val="FFFFFF"/>
                </a:solidFill>
                <a:latin typeface="Funnel Display"/>
                <a:ea typeface="Funnel Display"/>
                <a:cs typeface="Funnel Display"/>
              </a:rPr>
              <a:t>Why change?</a:t>
            </a:r>
          </a:p>
        </p:txBody>
      </p:sp>
    </p:spTree>
    <p:extLst>
      <p:ext uri="{BB962C8B-B14F-4D97-AF65-F5344CB8AC3E}">
        <p14:creationId xmlns:p14="http://schemas.microsoft.com/office/powerpoint/2010/main" val="364081657"/>
      </p:ext>
    </p:extLst>
  </p:cSld>
</p:sld>
</file>

<file path=ppt/slides/slide5.xml><?xml version="1.0" encoding="utf-8"?>
<p:sld xmlns:p="http://schemas.openxmlformats.org/presentationml/2006/main">
  <p:cSld>
    <p:bg>
      <p:bgPr>
        <a:blipFill xmlns:a="http://schemas.openxmlformats.org/drawingml/2006/main">
          <a:blip xmlns:r="http://schemas.openxmlformats.org/officeDocument/2006/relationships" r:embed="R6be5651e91a2474a">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The backend credits the account. The customer is still looking at the old balance.</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A normal HTTP response only describes the state when the browser asked.</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Polling asks again every 3 seconds: 20 requests per minute per open page, even without a change.</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A shorter interval reduces delay but adds traffic. A longer interval leaves the customer uncertain.</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Our goal: deliver a committed balance change without refreshing the page.</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A payment succeeds. “Did my money arrive?”</a:t>
            </a:r>
          </a:p>
        </p:txBody>
      </p:sp>
    </p:spTree>
    <p:extLst>
      <p:ext uri="{BB962C8B-B14F-4D97-AF65-F5344CB8AC3E}">
        <p14:creationId xmlns:p14="http://schemas.microsoft.com/office/powerpoint/2010/main" val="673244810"/>
      </p:ext>
    </p:extLst>
  </p:cSld>
</p:sld>
</file>

<file path=ppt/slides/slide6.xml><?xml version="1.0" encoding="utf-8"?>
<p:sld xmlns:p="http://schemas.openxmlformats.org/presentationml/2006/main">
  <p:cSld>
    <p:bg>
      <p:bgPr>
        <a:blipFill xmlns:a="http://schemas.openxmlformats.org/drawingml/2006/main">
          <a:blip xmlns:r="http://schemas.openxmlformats.org/officeDocument/2006/relationships" r:embed="Ra12c30d17f924fcf">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WSGI means Web Server Gateway Interface.</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The server calls Django, the view does its work, and the response returns.</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This remains a good fit for forms, admin pages and ordinary APIs.</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Synchronous I/O occupies the executing thread while it waits for a database or external API. Other workers can still serve requests.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Async I/O can yield to an event loop so other tasks make progress during that wait.</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Concurrency improves use of waiting time. It does not make CPU work faster.</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WSGI: a request occupies a worker</a:t>
            </a:r>
          </a:p>
        </p:txBody>
      </p:sp>
    </p:spTree>
    <p:extLst>
      <p:ext uri="{BB962C8B-B14F-4D97-AF65-F5344CB8AC3E}">
        <p14:creationId xmlns:p14="http://schemas.microsoft.com/office/powerpoint/2010/main" val="673244810"/>
      </p:ext>
    </p:extLst>
  </p:cSld>
</p:sld>
</file>

<file path=ppt/slides/slide7.xml><?xml version="1.0" encoding="utf-8"?>
<p:sld xmlns:p="http://schemas.openxmlformats.org/presentationml/2006/main">
  <p:cSld>
    <p:bg>
      <p:bgPr>
        <a:blipFill xmlns:a="http://schemas.openxmlformats.org/drawingml/2006/main">
          <a:blip xmlns:r="http://schemas.openxmlformats.org/officeDocument/2006/relationships" r:embed="R671493d05faf46ce">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A WebSocket is a persistent, two-way connection between browser and server. Either side can send text or binary messages.</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The browser initiates it using ws:// or encrypted wss://.</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In the usual HTTP/1.1 handshake, the browser requests an Upgrade. The server accepts before exchanging WebSocket messages.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For our balance page, the server sends JSON after a payment commits. No new HTTP poll is needed.</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Close or network failure ends the connection. The browser must reconnect and recover state.</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WebSocket: one connection, many messages</a:t>
            </a:r>
          </a:p>
        </p:txBody>
      </p:sp>
    </p:spTree>
    <p:extLst>
      <p:ext uri="{BB962C8B-B14F-4D97-AF65-F5344CB8AC3E}">
        <p14:creationId xmlns:p14="http://schemas.microsoft.com/office/powerpoint/2010/main" val="673244810"/>
      </p:ext>
    </p:extLst>
  </p:cSld>
</p:sld>
</file>

<file path=ppt/slides/slide8.xml><?xml version="1.0" encoding="utf-8"?>
<p:sld xmlns:p="http://schemas.openxmlformats.org/presentationml/2006/main">
  <p:cSld>
    <p:bg>
      <p:bgPr>
        <a:blipFill xmlns:a="http://schemas.openxmlformats.org/drawingml/2006/main">
          <a:blip xmlns:r="http://schemas.openxmlformats.org/officeDocument/2006/relationships" r:embed="R50827976404b4374">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WSGI defines one HTTP request and a response body. It has no standard connect, receive-message or disconnect interface.</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Streaming and long polling are possible, but neither adds a portable WebSocket interface.</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ASGI supplies connection context plus repeated receive and send events. The server handles the network protocol.</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Channels turns these events into consumer methods. Installing an ASGI server alone does not add a WebSocket route to Django.</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Keep WSGI for HTTP if needed, and route sockets to a separate ASGI service.</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Why standard WSGI cannot serve a WebSocket</a:t>
            </a:r>
          </a:p>
        </p:txBody>
      </p:sp>
    </p:spTree>
    <p:extLst>
      <p:ext uri="{BB962C8B-B14F-4D97-AF65-F5344CB8AC3E}">
        <p14:creationId xmlns:p14="http://schemas.microsoft.com/office/powerpoint/2010/main" val="673244810"/>
      </p:ext>
    </p:extLst>
  </p:cSld>
</p:sld>
</file>

<file path=ppt/slides/slide9.xml><?xml version="1.0" encoding="utf-8"?>
<p:sld xmlns:p="http://schemas.openxmlformats.org/presentationml/2006/main">
  <p:cSld>
    <p:bg>
      <p:bgPr>
        <a:blipFill xmlns:a="http://schemas.openxmlformats.org/drawingml/2006/main">
          <a:blip xmlns:r="http://schemas.openxmlformats.org/officeDocument/2006/relationships" r:embed="Rcc1d28906e9946c5">
            <a:alphaModFix/>
          </a:blip>
          <a:stretch>
            <a:fillRect l="0" t="0" r="0" b="0"/>
          </a:stretch>
        </a:blipFill>
      </p:bgPr>
    </p:bg>
    <p:spTree>
      <p:nvGrpSpPr>
        <p:cNvPr id="1" name=""/>
        <p:cNvGrpSpPr/>
        <p:nvPr/>
      </p:nvGrpSpPr>
      <p:grpSpPr>
        <a:xfrm xmlns:a="http://schemas.openxmlformats.org/drawingml/2006/main"/>
      </p:grpSpPr>
      <p:sp>
        <p:nvSpPr>
          <p:cNvPr id="85" name="Google Shape;85;p16">
            <a:extLst xmlns:a="http://schemas.openxmlformats.org/drawingml/2006/main">
              <a:ext uri="{FF2B5EF4-FFF2-40B4-BE49-F238E27FC236}">
                <a16:creationId xmlns:a16="http://schemas.microsoft.com/office/drawing/2014/main" id="{8FAD6A41-B9BA-4532-902F-A86E7505F5BD}"/>
              </a:ext>
            </a:extLst>
          </p:cNvPr>
          <p:cNvSpPr>
            <a:spLocks xmlns:a="http://schemas.openxmlformats.org/drawingml/2006/main" noGrp="1"/>
          </p:cNvSpPr>
          <p:nvPr/>
        </p:nvSpPr>
        <p:spPr>
          <a:xfrm xmlns:a="http://schemas.openxmlformats.org/drawingml/2006/main">
            <a:off x="390574" y="1318172"/>
            <a:ext cx="1856100" cy="20379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outerShdw blurRad="57150" dist="19050" dir="5400000" algn="bl" rotWithShape="0">
              <a:srgbClr val="000000">
                <a:alpha val="50000"/>
              </a:srgbClr>
            </a:outerShdw>
          </a:effectLst>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13500" b="1">
                <a:solidFill>
                  <a:srgbClr val="C9DAF8"/>
                </a:solidFill>
                <a:latin typeface="Caveat"/>
                <a:ea typeface="Caveat"/>
                <a:cs typeface="Caveat"/>
              </a:rPr>
              <a:t>02</a:t>
            </a:r>
            <a:endParaRPr sz="13500" b="1" i="1">
              <a:solidFill>
                <a:srgbClr val="C9DAF8"/>
              </a:solidFill>
              <a:latin typeface="Caveat"/>
              <a:ea typeface="Caveat"/>
              <a:cs typeface="Caveat"/>
            </a:endParaRPr>
          </a:p>
        </p:txBody>
      </p:sp>
      <p:sp>
        <p:nvSpPr>
          <p:cNvPr id="86" name="Google Shape;86;p16">
            <a:extLst xmlns:a="http://schemas.openxmlformats.org/drawingml/2006/main">
              <a:ext uri="{FF2B5EF4-FFF2-40B4-BE49-F238E27FC236}">
                <a16:creationId xmlns:a16="http://schemas.microsoft.com/office/drawing/2014/main" id="{B0E043FD-30E4-48C2-B029-E02B9E2D74B7}"/>
              </a:ext>
            </a:extLst>
          </p:cNvPr>
          <p:cNvSpPr>
            <a:spLocks xmlns:a="http://schemas.openxmlformats.org/drawingml/2006/main" noGrp="1"/>
          </p:cNvSpPr>
          <p:nvPr/>
        </p:nvSpPr>
        <p:spPr>
          <a:xfrm xmlns:a="http://schemas.openxmlformats.org/drawingml/2006/main">
            <a:off x="2286000" y="3105150"/>
            <a:ext cx="6096000" cy="381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l">
              <a:spcBef>
                <a:spcPts val="0"/>
              </a:spcBef>
              <a:spcAft>
                <a:spcPts val="0"/>
              </a:spcAft>
              <a:buClr>
                <a:srgbClr val="C2ED58"/>
              </a:buClr>
              <a:buSzPts val="1100"/>
              <a:buFont typeface="Arial"/>
              <a:buNone/>
              <a:defRPr sz="1350" b="1" u="none">
                <a:solidFill>
                  <a:srgbClr val="FFE04B"/>
                </a:solidFill>
                <a:latin typeface="Geist"/>
                <a:ea typeface="Geist"/>
                <a:cs typeface="Geist"/>
              </a:defRPr>
            </a:pPr>
            <a:r>
              <a:rPr sz="1350" b="1" u="none">
                <a:solidFill>
                  <a:srgbClr val="FFE04B"/>
                </a:solidFill>
                <a:latin typeface="Geist"/>
                <a:ea typeface="Geist"/>
                <a:cs typeface="Geist"/>
              </a:rPr>
              <a:t>The entry point, the server and the rollout</a:t>
            </a:r>
            <a:endParaRPr sz="1100" i="0" u="none" cap="none">
              <a:solidFill>
                <a:srgbClr val="FFE052"/>
              </a:solidFill>
              <a:latin typeface="Geist"/>
              <a:ea typeface="Geist"/>
              <a:cs typeface="Geist"/>
            </a:endParaRPr>
          </a:p>
        </p:txBody>
      </p:sp>
      <p:sp>
        <p:nvSpPr>
          <p:cNvPr id="87" name="Google Shape;87;p16">
            <a:extLst xmlns:a="http://schemas.openxmlformats.org/drawingml/2006/main">
              <a:ext uri="{FF2B5EF4-FFF2-40B4-BE49-F238E27FC236}">
                <a16:creationId xmlns:a16="http://schemas.microsoft.com/office/drawing/2014/main" id="{EB92C8BB-5C63-41EF-8915-D4E55A75C9A6}"/>
              </a:ext>
            </a:extLst>
          </p:cNvPr>
          <p:cNvSpPr>
            <a:spLocks xmlns:a="http://schemas.openxmlformats.org/drawingml/2006/main" noGrp="1"/>
          </p:cNvSpPr>
          <p:nvPr/>
        </p:nvSpPr>
        <p:spPr>
          <a:xfrm xmlns:a="http://schemas.openxmlformats.org/drawingml/2006/main">
            <a:off x="2246662" y="1885950"/>
            <a:ext cx="6186011" cy="11239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defRPr sz="4050" b="1"/>
            </a:pPr>
            <a:r>
              <a:rPr sz="4050" b="1">
                <a:solidFill>
                  <a:srgbClr val="FFFFFF"/>
                </a:solidFill>
                <a:latin typeface="Funnel Display"/>
                <a:ea typeface="Funnel Display"/>
                <a:cs typeface="Funnel Display"/>
              </a:rPr>
              <a:t>From WSGI to ASGI</a:t>
            </a:r>
          </a:p>
        </p:txBody>
      </p:sp>
    </p:spTree>
    <p:extLst>
      <p:ext uri="{BB962C8B-B14F-4D97-AF65-F5344CB8AC3E}">
        <p14:creationId xmlns:p14="http://schemas.microsoft.com/office/powerpoint/2010/main" val="364081657"/>
      </p:ext>
    </p:extLst>
  </p:cSld>
</p:sld>
</file>

<file path=ppt/slides/slide10.xml><?xml version="1.0" encoding="utf-8"?>
<p:sld xmlns:p="http://schemas.openxmlformats.org/presentationml/2006/main">
  <p:cSld>
    <p:bg>
      <p:bgPr>
        <a:blipFill xmlns:a="http://schemas.openxmlformats.org/drawingml/2006/main">
          <a:blip xmlns:r="http://schemas.openxmlformats.org/officeDocument/2006/relationships" r:embed="R0578e1e5da174feb">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1019175"/>
            <a:ext cx="8001000" cy="36195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JetBrains Mono"/>
                <a:ea typeface="JetBrains Mono"/>
                <a:cs typeface="JetBrains Mono"/>
              </a:rPr>
              <a:t>import os</a:t>
            </a:r>
          </a:p>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JetBrains Mono"/>
                <a:ea typeface="JetBrains Mono"/>
                <a:cs typeface="JetBrains Mono"/>
              </a:rPr>
              <a:t>from django.core.asgi import get_asgi_application</a:t>
            </a:r>
          </a:p>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JetBrains Mono"/>
                <a:ea typeface="JetBrains Mono"/>
                <a:cs typeface="JetBrains Mono"/>
              </a:rPr>
              <a:t> </a:t>
            </a:r>
          </a:p>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JetBrains Mono"/>
                <a:ea typeface="JetBrains Mono"/>
                <a:cs typeface="JetBrains Mono"/>
              </a:rPr>
              <a:t>os.environ.setdefault(</a:t>
            </a:r>
          </a:p>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JetBrains Mono"/>
                <a:ea typeface="JetBrains Mono"/>
                <a:cs typeface="JetBrains Mono"/>
              </a:rPr>
              <a:t>    "DJANGO_SETTINGS_MODULE", "project_name.settings"</a:t>
            </a:r>
          </a:p>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JetBrains Mono"/>
                <a:ea typeface="JetBrains Mono"/>
                <a:cs typeface="JetBrains Mono"/>
              </a:rPr>
              <a:t>)</a:t>
            </a:r>
          </a:p>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JetBrains Mono"/>
                <a:ea typeface="JetBrains Mono"/>
                <a:cs typeface="JetBrains Mono"/>
              </a:rPr>
              <a:t>application = get_asgi_application()</a:t>
            </a:r>
          </a:p>
          <a:p xmlns:a="http://schemas.openxmlformats.org/drawingml/2006/main">
            <a:pPr algn="l">
              <a:lnSpc>
                <a:spcPct val="100000"/>
              </a:lnSpc>
              <a:spcBef>
                <a:spcPts val="1400"/>
              </a:spcBef>
              <a:spcAft>
                <a:spcPts val="700"/>
              </a:spcAft>
              <a:buNone/>
              <a:defRPr sz="1800" b="0" i="0">
                <a:solidFill>
                  <a:srgbClr val="FFFFFF"/>
                </a:solidFill>
                <a:latin typeface="Geist"/>
                <a:ea typeface="Geist"/>
                <a:cs typeface="Geist"/>
              </a:defRPr>
            </a:pPr>
            <a:r>
              <a:rPr sz="1425">
                <a:solidFill>
                  <a:srgbClr val="FFFFFF"/>
                </a:solidFill>
                <a:latin typeface="Geist"/>
                <a:ea typeface="Geist"/>
                <a:cs typeface="Geist"/>
              </a:rPr>
              <a:t>startproject generates this entry point. Docstring omitted.</a:t>
            </a:r>
          </a:p>
          <a:p xmlns:a="http://schemas.openxmlformats.org/drawingml/2006/main">
            <a:pPr algn="l">
              <a:lnSpc>
                <a:spcPct val="100000"/>
              </a:lnSpc>
              <a:spcAft>
                <a:spcPts val="700"/>
              </a:spcAft>
              <a:buNone/>
              <a:defRPr sz="1800" b="0" i="0">
                <a:solidFill>
                  <a:srgbClr val="FFFFFF"/>
                </a:solidFill>
                <a:latin typeface="Geist"/>
                <a:ea typeface="Geist"/>
                <a:cs typeface="Geist"/>
              </a:defRPr>
            </a:pPr>
            <a:r>
              <a:rPr sz="1650">
                <a:solidFill>
                  <a:srgbClr val="FFFFFF"/>
                </a:solidFill>
                <a:latin typeface="Geist"/>
                <a:ea typeface="Geist"/>
                <a:cs typeface="Geist"/>
              </a:rPr>
              <a:t>wsgi.py uses get_wsgi_application(). This file exposes Django through ASGI. Existing HTTP views and models stay.</a:t>
            </a:r>
          </a:p>
          <a:p xmlns:a="http://schemas.openxmlformats.org/drawingml/2006/main">
            <a:pPr algn="l">
              <a:lnSpc>
                <a:spcPct val="100000"/>
              </a:lnSpc>
              <a:spcAft>
                <a:spcPts val="0"/>
              </a:spcAft>
              <a:buNone/>
              <a:defRPr sz="1800" b="0" i="0">
                <a:solidFill>
                  <a:srgbClr val="FFFFFF"/>
                </a:solidFill>
                <a:latin typeface="Geist"/>
                <a:ea typeface="Geist"/>
                <a:cs typeface="Geist"/>
              </a:defRPr>
            </a:pPr>
            <a:r>
              <a:rPr sz="1650">
                <a:solidFill>
                  <a:srgbClr val="FFFFFF"/>
                </a:solidFill>
                <a:latin typeface="Geist"/>
                <a:ea typeface="Geist"/>
                <a:cs typeface="Geist"/>
              </a:rPr>
              <a:t>Load project_name.asgi:application with an ASGI server. Channels later wraps this HTTP application with WebSocket routing.</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38125"/>
            <a:ext cx="8143875" cy="619125"/>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gn="l"/>
            <a:r>
              <a:rPr sz="2550" b="1" u="none">
                <a:solidFill>
                  <a:srgbClr val="FFFFFF"/>
                </a:solidFill>
                <a:latin typeface="Funnel Display"/>
                <a:ea typeface="Funnel Display"/>
                <a:cs typeface="Funnel Display"/>
              </a:rPr>
              <a:t>Django’s default asgi.py</a:t>
            </a:r>
          </a:p>
        </p:txBody>
      </p:sp>
    </p:spTree>
    <p:extLst>
      <p:ext uri="{BB962C8B-B14F-4D97-AF65-F5344CB8AC3E}">
        <p14:creationId xmlns:p14="http://schemas.microsoft.com/office/powerpoint/2010/main" val="717217679"/>
      </p:ext>
    </p:extLst>
  </p:cSld>
</p:sld>
</file>

<file path=ppt/slides/slide11.xml><?xml version="1.0" encoding="utf-8"?>
<p:sld xmlns:p="http://schemas.openxmlformats.org/presentationml/2006/main">
  <p:cSld>
    <p:bg>
      <p:bgPr>
        <a:blipFill xmlns:a="http://schemas.openxmlformats.org/drawingml/2006/main">
          <a:blip xmlns:r="http://schemas.openxmlformats.org/officeDocument/2006/relationships" r:embed="R4eef0062b89f413b">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Django’s default runserver starts a WSGI server and loads the WSGI application.</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Creating asgi.py does not change that launch path.</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The application callable handles your code. A server must listen on a port and call it using the right interface.</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Daphne, Uvicorn, Hypercorn and Granian accept connections and translate network activity into ASGI events.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Daphne can replace Django’s runserver implementation: install channels[daphne], put daphne first in INSTALLED_APPS and set ASGI_APPLICATION.</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Same command, ASGI underneath. Reload works through this development integration.</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Why default runserver does not use ASGI</a:t>
            </a:r>
          </a:p>
        </p:txBody>
      </p:sp>
    </p:spTree>
    <p:extLst>
      <p:ext uri="{BB962C8B-B14F-4D97-AF65-F5344CB8AC3E}">
        <p14:creationId xmlns:p14="http://schemas.microsoft.com/office/powerpoint/2010/main" val="673244810"/>
      </p:ext>
    </p:extLst>
  </p:cSld>
</p:sld>
</file>

<file path=ppt/slides/slide12.xml><?xml version="1.0" encoding="utf-8"?>
<p:sld xmlns:p="http://schemas.openxmlformats.org/presentationml/2006/main">
  <p:cSld>
    <p:bg>
      <p:bgPr>
        <a:blipFill xmlns:a="http://schemas.openxmlformats.org/drawingml/2006/main">
          <a:blip xmlns:r="http://schemas.openxmlformats.org/officeDocument/2006/relationships" r:embed="Rec9ef19670514c53">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Uvicorn runs the same Django and Channels ASGI application.</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Install uvicorn and target project_name.asgi:application.</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Choose it when your team already operates asyncio services or Gunicorn.</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Enable --reload for local development. It restarts the server and disconnects sockets.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For production, use supervised workers. Gunicorn integration uses the separate uvicorn-worker package.</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Changing the server leaves routing, consumers and the shared channel layer in place.</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Uvicorn: an asyncio deployment</a:t>
            </a:r>
          </a:p>
        </p:txBody>
      </p:sp>
    </p:spTree>
    <p:extLst>
      <p:ext uri="{BB962C8B-B14F-4D97-AF65-F5344CB8AC3E}">
        <p14:creationId xmlns:p14="http://schemas.microsoft.com/office/powerpoint/2010/main" val="673244810"/>
      </p:ext>
    </p:extLst>
  </p:cSld>
</p:sld>
</file>

<file path=ppt/slides/slide13.xml><?xml version="1.0" encoding="utf-8"?>
<p:sld xmlns:p="http://schemas.openxmlformats.org/presentationml/2006/main">
  <p:cSld>
    <p:bg>
      <p:bgPr>
        <a:blipFill xmlns:a="http://schemas.openxmlformats.org/drawingml/2006/main">
          <a:blip xmlns:r="http://schemas.openxmlformats.org/officeDocument/2006/relationships" r:embed="R3f2ec6b3783649d1">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Install hypercorn.</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Launch it with the same ASGI application target.</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Shortlist it when application-server protocol coverage matters.</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Supports HTTP/1 and HTTP/2, plus optional HTTP/3.</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Use an asyncio-compatible worker for Django.</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Check whether the proxy already handles the protocol you need.</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Hypercorn: protocol requirements</a:t>
            </a:r>
          </a:p>
        </p:txBody>
      </p:sp>
    </p:spTree>
    <p:extLst>
      <p:ext uri="{BB962C8B-B14F-4D97-AF65-F5344CB8AC3E}">
        <p14:creationId xmlns:p14="http://schemas.microsoft.com/office/powerpoint/2010/main" val="673244810"/>
      </p:ext>
    </p:extLst>
  </p:cSld>
</p:sld>
</file>

<file path=ppt/slides/slide14.xml><?xml version="1.0" encoding="utf-8"?>
<p:sld xmlns:p="http://schemas.openxmlformats.org/presentationml/2006/main">
  <p:cSld>
    <p:bg>
      <p:bgPr>
        <a:blipFill xmlns:a="http://schemas.openxmlformats.org/drawingml/2006/main">
          <a:blip xmlns:r="http://schemas.openxmlformats.org/officeDocument/2006/relationships" r:embed="R7dedccaf97a646fa">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Install granian.</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Launch it with the application target and explicitly select --interface asgi.</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Consider its direct worker management and Rust runtime when server overhead matters.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Reload needs optional dependencies.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Benchmark the actual Django workload before switching.</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Granian: a Rust server runtime</a:t>
            </a:r>
          </a:p>
        </p:txBody>
      </p:sp>
    </p:spTree>
    <p:extLst>
      <p:ext uri="{BB962C8B-B14F-4D97-AF65-F5344CB8AC3E}">
        <p14:creationId xmlns:p14="http://schemas.microsoft.com/office/powerpoint/2010/main" val="673244810"/>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72" name="Google Shape;72;p15">
            <a:extLst xmlns:a="http://schemas.openxmlformats.org/drawingml/2006/main">
              <a:ext uri="{FF2B5EF4-FFF2-40B4-BE49-F238E27FC236}">
                <a16:creationId xmlns:a16="http://schemas.microsoft.com/office/drawing/2014/main" id="{34F595DF-054D-46B3-9068-38B971556A9C}"/>
              </a:ext>
            </a:extLst>
          </p:cNvPr>
          <p:cNvSpPr>
            <a:spLocks xmlns:a="http://schemas.openxmlformats.org/drawingml/2006/main" noGrp="1"/>
          </p:cNvSpPr>
          <p:nvPr/>
        </p:nvSpPr>
        <p:spPr>
          <a:xfrm xmlns:a="http://schemas.openxmlformats.org/drawingml/2006/main">
            <a:off x="1717643" y="3435096"/>
            <a:ext cx="695325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Measure the actual workload</a:t>
            </a:r>
          </a:p>
          <a:p xmlns:a="http://schemas.openxmlformats.org/drawingml/2006/main">
            <a:pPr>
              <a:lnSpc>
                <a:spcPct val="100000"/>
              </a:lnSpc>
              <a:spcAft>
                <a:spcPts val="0"/>
              </a:spcAft>
              <a:buNone/>
            </a:pPr>
            <a:r>
              <a:rPr sz="1350" b="0" i="0">
                <a:solidFill>
                  <a:srgbClr val="505D57"/>
                </a:solidFill>
                <a:latin typeface="Geist"/>
                <a:ea typeface="Geist"/>
                <a:cs typeface="Geist"/>
              </a:rPr>
              <a:t>HTTP latency, socket update delay, memory and reconnects.</a:t>
            </a:r>
          </a:p>
        </p:txBody>
      </p:sp>
      <p:sp>
        <p:nvSpPr>
          <p:cNvPr id="73" name="Google Shape;73;p15">
            <a:extLst xmlns:a="http://schemas.openxmlformats.org/drawingml/2006/main">
              <a:ext uri="{FF2B5EF4-FFF2-40B4-BE49-F238E27FC236}">
                <a16:creationId xmlns:a16="http://schemas.microsoft.com/office/drawing/2014/main" id="{CD421778-109F-4D84-A64C-C9A5D1FD0692}"/>
              </a:ext>
            </a:extLst>
          </p:cNvPr>
          <p:cNvSpPr>
            <a:spLocks xmlns:a="http://schemas.openxmlformats.org/drawingml/2006/main" noGrp="1"/>
          </p:cNvSpPr>
          <p:nvPr/>
        </p:nvSpPr>
        <p:spPr>
          <a:xfrm xmlns:a="http://schemas.openxmlformats.org/drawingml/2006/main">
            <a:off x="1717643" y="2758440"/>
            <a:ext cx="695325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Shared production requirements</a:t>
            </a:r>
          </a:p>
          <a:p xmlns:a="http://schemas.openxmlformats.org/drawingml/2006/main">
            <a:pPr>
              <a:lnSpc>
                <a:spcPct val="100000"/>
              </a:lnSpc>
              <a:spcAft>
                <a:spcPts val="0"/>
              </a:spcAft>
              <a:buNone/>
            </a:pPr>
            <a:r>
              <a:rPr sz="1350" b="0" i="0">
                <a:solidFill>
                  <a:srgbClr val="505D57"/>
                </a:solidFill>
                <a:latin typeface="Geist"/>
                <a:ea typeface="Geist"/>
                <a:cs typeface="Geist"/>
              </a:rPr>
              <a:t>Proxy, supervision, channel layer and reconnect recovery.</a:t>
            </a:r>
          </a:p>
        </p:txBody>
      </p:sp>
      <p:sp>
        <p:nvSpPr>
          <p:cNvPr id="74" name="Google Shape;74;p15">
            <a:extLst xmlns:a="http://schemas.openxmlformats.org/drawingml/2006/main">
              <a:ext uri="{FF2B5EF4-FFF2-40B4-BE49-F238E27FC236}">
                <a16:creationId xmlns:a16="http://schemas.microsoft.com/office/drawing/2014/main" id="{F5EF6EE9-552E-42A3-BD76-C9AC0280AAA0}"/>
              </a:ext>
            </a:extLst>
          </p:cNvPr>
          <p:cNvSpPr>
            <a:spLocks xmlns:a="http://schemas.openxmlformats.org/drawingml/2006/main" noGrp="1"/>
          </p:cNvSpPr>
          <p:nvPr/>
        </p:nvSpPr>
        <p:spPr>
          <a:xfrm xmlns:a="http://schemas.openxmlformats.org/drawingml/2006/main">
            <a:off x="1717643" y="2081784"/>
            <a:ext cx="695325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Uvicorn deployment</a:t>
            </a:r>
          </a:p>
          <a:p xmlns:a="http://schemas.openxmlformats.org/drawingml/2006/main">
            <a:pPr>
              <a:lnSpc>
                <a:spcPct val="100000"/>
              </a:lnSpc>
              <a:spcAft>
                <a:spcPts val="0"/>
              </a:spcAft>
              <a:buNone/>
            </a:pPr>
            <a:r>
              <a:rPr sz="1350" b="0" i="0">
                <a:solidFill>
                  <a:srgbClr val="505D57"/>
                </a:solidFill>
                <a:latin typeface="Geist"/>
                <a:ea typeface="Geist"/>
                <a:cs typeface="Geist"/>
              </a:rPr>
              <a:t>Asyncio runtime. Managed workers or Gunicorn integration.</a:t>
            </a:r>
          </a:p>
        </p:txBody>
      </p:sp>
      <p:sp>
        <p:nvSpPr>
          <p:cNvPr id="75" name="Google Shape;75;p15">
            <a:extLst xmlns:a="http://schemas.openxmlformats.org/drawingml/2006/main">
              <a:ext uri="{FF2B5EF4-FFF2-40B4-BE49-F238E27FC236}">
                <a16:creationId xmlns:a16="http://schemas.microsoft.com/office/drawing/2014/main" id="{6C965949-F488-42FB-9815-A4113BFD7F67}"/>
              </a:ext>
            </a:extLst>
          </p:cNvPr>
          <p:cNvSpPr>
            <a:spLocks xmlns:a="http://schemas.openxmlformats.org/drawingml/2006/main" noGrp="1"/>
          </p:cNvSpPr>
          <p:nvPr/>
        </p:nvSpPr>
        <p:spPr>
          <a:xfrm xmlns:a="http://schemas.openxmlformats.org/drawingml/2006/main">
            <a:off x="1717643" y="1405128"/>
            <a:ext cx="695325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Daphne: Django development integration</a:t>
            </a:r>
          </a:p>
          <a:p xmlns:a="http://schemas.openxmlformats.org/drawingml/2006/main">
            <a:pPr>
              <a:lnSpc>
                <a:spcPct val="100000"/>
              </a:lnSpc>
              <a:spcAft>
                <a:spcPts val="0"/>
              </a:spcAft>
              <a:buNone/>
            </a:pPr>
            <a:r>
              <a:rPr sz="1350" b="0" i="0">
                <a:solidFill>
                  <a:srgbClr val="505D57"/>
                </a:solidFill>
                <a:latin typeface="Geist"/>
                <a:ea typeface="Geist"/>
                <a:cs typeface="Geist"/>
              </a:rPr>
              <a:t>ASGI runserver locally. Supervised standalone instances in production.</a:t>
            </a:r>
          </a:p>
        </p:txBody>
      </p:sp>
      <p:sp>
        <p:nvSpPr>
          <p:cNvPr id="76" name="Google Shape;76;p15">
            <a:extLst xmlns:a="http://schemas.openxmlformats.org/drawingml/2006/main">
              <a:ext uri="{FF2B5EF4-FFF2-40B4-BE49-F238E27FC236}">
                <a16:creationId xmlns:a16="http://schemas.microsoft.com/office/drawing/2014/main" id="{8A82D1EB-C9FE-490C-875B-3A9B7EF5C784}"/>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Daphne vs. Uvicorn</a:t>
            </a:r>
          </a:p>
          <a:p xmlns:a="http://schemas.openxmlformats.org/drawingml/2006/main">
            <a:pPr marL="0" marR="0" lvl="0" indent="0" algn="l">
              <a:spcBef>
                <a:spcPts val="0"/>
              </a:spcBef>
              <a:spcAft>
                <a:spcPts val="0"/>
              </a:spcAft>
              <a:buClr>
                <a:srgbClr val="FFFFFF"/>
              </a:buClr>
              <a:buSzPts val="3800"/>
              <a:buFont typeface="Arial"/>
              <a:buNone/>
            </a:pPr>
            <a:r>
              <a:rPr i="1">
                <a:solidFill>
                  <a:schemeClr val="dk2"/>
                </a:solidFill>
                <a:latin typeface="Funnel Display"/>
                <a:ea typeface="Funnel Display"/>
                <a:cs typeface="Funnel Display"/>
              </a:rPr>
              <a:t>The same Channels application, different operating choices</a:t>
            </a:r>
          </a:p>
        </p:txBody>
      </p:sp>
      <p:sp>
        <p:nvSpPr>
          <p:cNvPr id="77" name="Google Shape;77;p15">
            <a:extLst xmlns:a="http://schemas.openxmlformats.org/drawingml/2006/main">
              <a:ext uri="{FF2B5EF4-FFF2-40B4-BE49-F238E27FC236}">
                <a16:creationId xmlns:a16="http://schemas.microsoft.com/office/drawing/2014/main" id="{2D4CC66F-54DF-4412-A56A-E140D7484B95}"/>
              </a:ext>
            </a:extLst>
          </p:cNvPr>
          <p:cNvSpPr>
            <a:spLocks xmlns:a="http://schemas.openxmlformats.org/drawingml/2006/main" noGrp="1"/>
          </p:cNvSpPr>
          <p:nvPr/>
        </p:nvSpPr>
        <p:spPr>
          <a:xfrm xmlns:a="http://schemas.openxmlformats.org/drawingml/2006/main">
            <a:off x="994925" y="1468725"/>
            <a:ext cx="476400" cy="476400"/>
          </a:xfrm>
          <a:prstGeom xmlns:a="http://schemas.openxmlformats.org/drawingml/2006/main" prst="teardrop">
            <a:avLst>
              <a:gd name="adj" fmla="val 100000"/>
            </a:avLst>
          </a:prstGeom>
          <a:solidFill xmlns:a="http://schemas.openxmlformats.org/drawingml/2006/main">
            <a:srgbClr val="25557D"/>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1</a:t>
            </a:r>
          </a:p>
        </p:txBody>
      </p:sp>
      <p:sp>
        <p:nvSpPr>
          <p:cNvPr id="78" name="Google Shape;78;p15">
            <a:extLst xmlns:a="http://schemas.openxmlformats.org/drawingml/2006/main">
              <a:ext uri="{FF2B5EF4-FFF2-40B4-BE49-F238E27FC236}">
                <a16:creationId xmlns:a16="http://schemas.microsoft.com/office/drawing/2014/main" id="{41CE3EE2-9F75-4391-8C87-7D714EA38536}"/>
              </a:ext>
            </a:extLst>
          </p:cNvPr>
          <p:cNvSpPr>
            <a:spLocks xmlns:a="http://schemas.openxmlformats.org/drawingml/2006/main" noGrp="1"/>
          </p:cNvSpPr>
          <p:nvPr/>
        </p:nvSpPr>
        <p:spPr>
          <a:xfrm xmlns:a="http://schemas.openxmlformats.org/drawingml/2006/main">
            <a:off x="994925" y="2145375"/>
            <a:ext cx="476400" cy="476400"/>
          </a:xfrm>
          <a:prstGeom xmlns:a="http://schemas.openxmlformats.org/drawingml/2006/main" prst="teardrop">
            <a:avLst>
              <a:gd name="adj" fmla="val 100000"/>
            </a:avLst>
          </a:prstGeom>
          <a:solidFill xmlns:a="http://schemas.openxmlformats.org/drawingml/2006/main">
            <a:srgbClr val="FFC331"/>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2</a:t>
            </a:r>
          </a:p>
        </p:txBody>
      </p:sp>
      <p:sp>
        <p:nvSpPr>
          <p:cNvPr id="79" name="Google Shape;79;p15">
            <a:extLst xmlns:a="http://schemas.openxmlformats.org/drawingml/2006/main">
              <a:ext uri="{FF2B5EF4-FFF2-40B4-BE49-F238E27FC236}">
                <a16:creationId xmlns:a16="http://schemas.microsoft.com/office/drawing/2014/main" id="{BE44A0D5-009A-4982-ACBA-21C1C6E380D5}"/>
              </a:ext>
            </a:extLst>
          </p:cNvPr>
          <p:cNvSpPr>
            <a:spLocks xmlns:a="http://schemas.openxmlformats.org/drawingml/2006/main" noGrp="1"/>
          </p:cNvSpPr>
          <p:nvPr/>
        </p:nvSpPr>
        <p:spPr>
          <a:xfrm xmlns:a="http://schemas.openxmlformats.org/drawingml/2006/main">
            <a:off x="994925" y="2822025"/>
            <a:ext cx="476400" cy="476400"/>
          </a:xfrm>
          <a:prstGeom xmlns:a="http://schemas.openxmlformats.org/drawingml/2006/main" prst="teardrop">
            <a:avLst>
              <a:gd name="adj" fmla="val 100000"/>
            </a:avLst>
          </a:prstGeom>
          <a:solidFill xmlns:a="http://schemas.openxmlformats.org/drawingml/2006/main">
            <a:srgbClr val="E07A24"/>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3</a:t>
            </a:r>
          </a:p>
        </p:txBody>
      </p:sp>
      <p:sp>
        <p:nvSpPr>
          <p:cNvPr id="80" name="Google Shape;80;p15">
            <a:extLst xmlns:a="http://schemas.openxmlformats.org/drawingml/2006/main">
              <a:ext uri="{FF2B5EF4-FFF2-40B4-BE49-F238E27FC236}">
                <a16:creationId xmlns:a16="http://schemas.microsoft.com/office/drawing/2014/main" id="{87288ADD-1FD3-40D2-841A-E99D87CCBBCC}"/>
              </a:ext>
            </a:extLst>
          </p:cNvPr>
          <p:cNvSpPr>
            <a:spLocks xmlns:a="http://schemas.openxmlformats.org/drawingml/2006/main" noGrp="1"/>
          </p:cNvSpPr>
          <p:nvPr/>
        </p:nvSpPr>
        <p:spPr>
          <a:xfrm xmlns:a="http://schemas.openxmlformats.org/drawingml/2006/main">
            <a:off x="994925" y="3498675"/>
            <a:ext cx="476400" cy="476400"/>
          </a:xfrm>
          <a:prstGeom xmlns:a="http://schemas.openxmlformats.org/drawingml/2006/main" prst="teardrop">
            <a:avLst>
              <a:gd name="adj" fmla="val 100000"/>
            </a:avLst>
          </a:prstGeom>
          <a:solidFill xmlns:a="http://schemas.openxmlformats.org/drawingml/2006/main">
            <a:srgbClr val="38B89A"/>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4</a:t>
            </a:r>
          </a:p>
        </p:txBody>
      </p:sp>
    </p:spTree>
    <p:extLst>
      <p:ext uri="{BB962C8B-B14F-4D97-AF65-F5344CB8AC3E}">
        <p14:creationId xmlns:p14="http://schemas.microsoft.com/office/powerpoint/2010/main" val="2029224076"/>
      </p:ext>
    </p:extLst>
  </p:cSld>
</p:sld>
</file>

<file path=ppt/slides/slide16.xml><?xml version="1.0" encoding="utf-8"?>
<p:sld xmlns:p="http://schemas.openxmlformats.org/presentationml/2006/main">
  <p:cSld>
    <p:bg>
      <p:bgPr>
        <a:blipFill xmlns:a="http://schemas.openxmlformats.org/drawingml/2006/main">
          <a:blip xmlns:r="http://schemas.openxmlformats.org/officeDocument/2006/relationships" r:embed="R5e0161fdcb1b4ee1">
            <a:alphaModFix/>
          </a:blip>
          <a:stretch>
            <a:fillRect l="0" t="0" r="0" b="0"/>
          </a:stretch>
        </a:blipFill>
      </p:bgPr>
    </p:bg>
    <p:spTree>
      <p:nvGrpSpPr>
        <p:cNvPr id="1" name=""/>
        <p:cNvGrpSpPr/>
        <p:nvPr/>
      </p:nvGrpSpPr>
      <p:grpSpPr>
        <a:xfrm xmlns:a="http://schemas.openxmlformats.org/drawingml/2006/main"/>
      </p:grpSpPr>
      <p:sp>
        <p:nvSpPr>
          <p:cNvPr id="85" name="Google Shape;85;p16">
            <a:extLst xmlns:a="http://schemas.openxmlformats.org/drawingml/2006/main">
              <a:ext uri="{FF2B5EF4-FFF2-40B4-BE49-F238E27FC236}">
                <a16:creationId xmlns:a16="http://schemas.microsoft.com/office/drawing/2014/main" id="{8FAD6A41-B9BA-4532-902F-A86E7505F5BD}"/>
              </a:ext>
            </a:extLst>
          </p:cNvPr>
          <p:cNvSpPr>
            <a:spLocks xmlns:a="http://schemas.openxmlformats.org/drawingml/2006/main" noGrp="1"/>
          </p:cNvSpPr>
          <p:nvPr/>
        </p:nvSpPr>
        <p:spPr>
          <a:xfrm xmlns:a="http://schemas.openxmlformats.org/drawingml/2006/main">
            <a:off x="390574" y="1318172"/>
            <a:ext cx="1856100" cy="20379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outerShdw blurRad="57150" dist="19050" dir="5400000" algn="bl" rotWithShape="0">
              <a:srgbClr val="000000">
                <a:alpha val="50000"/>
              </a:srgbClr>
            </a:outerShdw>
          </a:effectLst>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13500" b="1">
                <a:solidFill>
                  <a:srgbClr val="C9DAF8"/>
                </a:solidFill>
                <a:latin typeface="Caveat"/>
                <a:ea typeface="Caveat"/>
                <a:cs typeface="Caveat"/>
              </a:rPr>
              <a:t>03</a:t>
            </a:r>
            <a:endParaRPr sz="13500" b="1" i="1">
              <a:solidFill>
                <a:srgbClr val="C9DAF8"/>
              </a:solidFill>
              <a:latin typeface="Caveat"/>
              <a:ea typeface="Caveat"/>
              <a:cs typeface="Caveat"/>
            </a:endParaRPr>
          </a:p>
        </p:txBody>
      </p:sp>
      <p:sp>
        <p:nvSpPr>
          <p:cNvPr id="86" name="Google Shape;86;p16">
            <a:extLst xmlns:a="http://schemas.openxmlformats.org/drawingml/2006/main">
              <a:ext uri="{FF2B5EF4-FFF2-40B4-BE49-F238E27FC236}">
                <a16:creationId xmlns:a16="http://schemas.microsoft.com/office/drawing/2014/main" id="{B0E043FD-30E4-48C2-B029-E02B9E2D74B7}"/>
              </a:ext>
            </a:extLst>
          </p:cNvPr>
          <p:cNvSpPr>
            <a:spLocks xmlns:a="http://schemas.openxmlformats.org/drawingml/2006/main" noGrp="1"/>
          </p:cNvSpPr>
          <p:nvPr/>
        </p:nvSpPr>
        <p:spPr>
          <a:xfrm xmlns:a="http://schemas.openxmlformats.org/drawingml/2006/main">
            <a:off x="2286000" y="3105150"/>
            <a:ext cx="6096000" cy="381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l">
              <a:spcBef>
                <a:spcPts val="0"/>
              </a:spcBef>
              <a:spcAft>
                <a:spcPts val="0"/>
              </a:spcAft>
              <a:buClr>
                <a:srgbClr val="C2ED58"/>
              </a:buClr>
              <a:buSzPts val="1100"/>
              <a:buFont typeface="Arial"/>
              <a:buNone/>
              <a:defRPr sz="1350" b="1" u="none">
                <a:solidFill>
                  <a:srgbClr val="FFE04B"/>
                </a:solidFill>
                <a:latin typeface="Geist"/>
                <a:ea typeface="Geist"/>
                <a:cs typeface="Geist"/>
              </a:defRPr>
            </a:pPr>
            <a:r>
              <a:rPr sz="1350" b="1" u="none">
                <a:solidFill>
                  <a:srgbClr val="FFE04B"/>
                </a:solidFill>
                <a:latin typeface="Geist"/>
                <a:ea typeface="Geist"/>
                <a:cs typeface="Geist"/>
              </a:rPr>
              <a:t>From a committed payment to the browser</a:t>
            </a:r>
            <a:endParaRPr sz="1100" i="0" u="none" cap="none">
              <a:solidFill>
                <a:srgbClr val="FFE052"/>
              </a:solidFill>
              <a:latin typeface="Geist"/>
              <a:ea typeface="Geist"/>
              <a:cs typeface="Geist"/>
            </a:endParaRPr>
          </a:p>
        </p:txBody>
      </p:sp>
      <p:sp>
        <p:nvSpPr>
          <p:cNvPr id="87" name="Google Shape;87;p16">
            <a:extLst xmlns:a="http://schemas.openxmlformats.org/drawingml/2006/main">
              <a:ext uri="{FF2B5EF4-FFF2-40B4-BE49-F238E27FC236}">
                <a16:creationId xmlns:a16="http://schemas.microsoft.com/office/drawing/2014/main" id="{EB92C8BB-5C63-41EF-8915-D4E55A75C9A6}"/>
              </a:ext>
            </a:extLst>
          </p:cNvPr>
          <p:cNvSpPr>
            <a:spLocks xmlns:a="http://schemas.openxmlformats.org/drawingml/2006/main" noGrp="1"/>
          </p:cNvSpPr>
          <p:nvPr/>
        </p:nvSpPr>
        <p:spPr>
          <a:xfrm xmlns:a="http://schemas.openxmlformats.org/drawingml/2006/main">
            <a:off x="2246662" y="1885950"/>
            <a:ext cx="6186011" cy="11239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defRPr sz="4050" b="1"/>
            </a:pPr>
            <a:r>
              <a:rPr sz="4050" b="1">
                <a:solidFill>
                  <a:srgbClr val="FFFFFF"/>
                </a:solidFill>
                <a:latin typeface="Funnel Display"/>
                <a:ea typeface="Funnel Display"/>
                <a:cs typeface="Funnel Display"/>
              </a:rPr>
              <a:t>A live balance</a:t>
            </a:r>
          </a:p>
        </p:txBody>
      </p:sp>
    </p:spTree>
    <p:extLst>
      <p:ext uri="{BB962C8B-B14F-4D97-AF65-F5344CB8AC3E}">
        <p14:creationId xmlns:p14="http://schemas.microsoft.com/office/powerpoint/2010/main" val="364081657"/>
      </p:ext>
    </p:extLst>
  </p:cSld>
</p:sld>
</file>

<file path=ppt/slides/slide17.xml><?xml version="1.0" encoding="utf-8"?>
<p:sld xmlns:p="http://schemas.openxmlformats.org/presentationml/2006/main">
  <p:cSld>
    <p:bg>
      <p:bgPr>
        <a:blipFill xmlns:a="http://schemas.openxmlformats.org/drawingml/2006/main">
          <a:blip xmlns:r="http://schemas.openxmlformats.org/officeDocument/2006/relationships" r:embed="R892bddcc32e944a5">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1162050"/>
            <a:ext cx="7953375" cy="3352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Daphne path: install channels[daphne]. Put daphne first in INSTALLED_APPS to get ASGI runserver with development reload.</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Uvicorn path: install channels and uvicorn. Launch Uvicorn against project_name.asgi:application.</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Set ASGI_APPLICATION to project_name.asgi.application for the Channels root application. The CLI target uses a colon.</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For shared notifications, install channels-redis and run Redis. CHANNEL_LAYERS selects channels_redis.core.RedisChannelLayer and the Redis address.</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38125"/>
            <a:ext cx="8143875" cy="619125"/>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gn="l"/>
            <a:r>
              <a:rPr sz="2550" b="1" u="none">
                <a:solidFill>
                  <a:srgbClr val="FFFFFF"/>
                </a:solidFill>
                <a:latin typeface="Funnel Display"/>
                <a:ea typeface="Funnel Display"/>
                <a:cs typeface="Funnel Display"/>
              </a:rPr>
              <a:t>Installing Channels and its serving path</a:t>
            </a:r>
          </a:p>
        </p:txBody>
      </p:sp>
    </p:spTree>
    <p:extLst>
      <p:ext uri="{BB962C8B-B14F-4D97-AF65-F5344CB8AC3E}">
        <p14:creationId xmlns:p14="http://schemas.microsoft.com/office/powerpoint/2010/main" val="717217679"/>
      </p:ext>
    </p:extLst>
  </p:cSld>
</p:sld>
</file>

<file path=ppt/slides/slide18.xml><?xml version="1.0" encoding="utf-8"?>
<p:sld xmlns:p="http://schemas.openxmlformats.org/presentationml/2006/main">
  <p:cSld>
    <p:bg>
      <p:bgPr>
        <a:blipFill xmlns:a="http://schemas.openxmlformats.org/drawingml/2006/main">
          <a:blip xmlns:r="http://schemas.openxmlformats.org/officeDocument/2006/relationships" r:embed="Rcb3e52a34d7f4b0f">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1162050"/>
            <a:ext cx="7953375" cy="3352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In asgi.py, initialize Django before importing model-dependent routes. ProtocolTypeRouter sends HTTP to Django’s application.</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Its WebSocket branch uses origin validation and AuthMiddlewareStack around URLRouter. The /ws/balance/ route selects BalanceConsumer.as_asgi().</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A consumer handles events for the connection: connect, receive, send and disconnect. This example sends balance events from the channel layer.</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Before accepting, authorize the account and join its group. On disconnect, leave the group. The payment transaction stays in ordinary Django code.</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38125"/>
            <a:ext cx="8143875" cy="619125"/>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gn="l"/>
            <a:r>
              <a:rPr sz="2550" b="1" u="none">
                <a:solidFill>
                  <a:srgbClr val="FFFFFF"/>
                </a:solidFill>
                <a:latin typeface="Funnel Display"/>
                <a:ea typeface="Funnel Display"/>
                <a:cs typeface="Funnel Display"/>
              </a:rPr>
              <a:t>Routing a WebSocket to a Channels consumer</a:t>
            </a:r>
          </a:p>
        </p:txBody>
      </p:sp>
    </p:spTree>
    <p:extLst>
      <p:ext uri="{BB962C8B-B14F-4D97-AF65-F5344CB8AC3E}">
        <p14:creationId xmlns:p14="http://schemas.microsoft.com/office/powerpoint/2010/main" val="717217679"/>
      </p:ext>
    </p:extLst>
  </p:cSld>
</p:sld>
</file>

<file path=ppt/slides/slide19.xml><?xml version="1.0" encoding="utf-8"?>
<p:sld xmlns:p="http://schemas.openxmlformats.org/presentationml/2006/main">
  <p:cSld>
    <p:bg>
      <p:bgPr>
        <a:blipFill xmlns:a="http://schemas.openxmlformats.org/drawingml/2006/main">
          <a:blip xmlns:r="http://schemas.openxmlformats.org/officeDocument/2006/relationships" r:embed="R07429b78af484456">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The browser connects through the proxy to an ASGI worker. Channels routes the socket to a consumer.</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A payment may finish in a different worker or background process.</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That process does not own the customer’s connection.</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After commit, the payment process publishes to a user group through the Redis channel layer.</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The worker holding the socket receives the event. Its consumer sends the balance snapshot.</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Redis connects processes. PostgreSQL remains the source of truth for money.</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Why the live path needs a channel layer</a:t>
            </a:r>
          </a:p>
        </p:txBody>
      </p:sp>
    </p:spTree>
    <p:extLst>
      <p:ext uri="{BB962C8B-B14F-4D97-AF65-F5344CB8AC3E}">
        <p14:creationId xmlns:p14="http://schemas.microsoft.com/office/powerpoint/2010/main" val="673244810"/>
      </p:ext>
    </p:extLst>
  </p:cSld>
</p:sld>
</file>

<file path=ppt/slides/slide20.xml><?xml version="1.0" encoding="utf-8"?>
<p:sld xmlns:p="http://schemas.openxmlformats.org/presentationml/2006/main">
  <p:cSld>
    <p:bg>
      <p:bgPr>
        <a:blipFill xmlns:a="http://schemas.openxmlformats.org/drawingml/2006/main">
          <a:blip xmlns:r="http://schemas.openxmlformats.org/officeDocument/2006/relationships" r:embed="R7f03346d565a4d9a">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942975"/>
            <a:ext cx="8096250" cy="31718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@login_required</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def balance(request):</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account = Account.objects.get(user=request.user)</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return JsonResponse({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"balance": str(account.balance),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"revision": account.revision,</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Browser: request current state every 3 seconds.</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async function refreshBalance() {</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const response = await fetch("/balance/");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if (response.ok) render(await response.json());</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setInterval(refreshBalance, 3000);</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28600"/>
            <a:ext cx="8239125" cy="533400"/>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indent="0" algn="l">
              <a:spcBef>
                <a:spcPts val="0"/>
              </a:spcBef>
              <a:spcAft>
                <a:spcPts val="0"/>
              </a:spcAft>
              <a:defRPr sz="2400" b="1" u="none">
                <a:solidFill>
                  <a:srgbClr val="FFFFFF"/>
                </a:solidFill>
                <a:latin typeface="Funnel Display"/>
                <a:ea typeface="Funnel Display"/>
                <a:cs typeface="Funnel Display"/>
              </a:defRPr>
            </a:pPr>
            <a:r>
              <a:rPr sz="2400" b="1" u="none">
                <a:solidFill>
                  <a:srgbClr val="FFFFFF"/>
                </a:solidFill>
                <a:latin typeface="Funnel Display"/>
                <a:ea typeface="Funnel Display"/>
                <a:cs typeface="Funnel Display"/>
              </a:rPr>
              <a:t>1. The polling baseline</a:t>
            </a:r>
          </a:p>
        </p:txBody>
      </p:sp>
      <p:sp>
        <p:nvSpPr>
          <p:cNvPr id="113" name="">
            <a:extLst xmlns:a="http://schemas.openxmlformats.org/drawingml/2006/main">
              <a:ext uri="{FF2B5EF4-FFF2-40B4-BE49-F238E27FC236}">
                <a16:creationId xmlns:a16="http://schemas.microsoft.com/office/drawing/2014/main" id="{AA8DD7B2-7460-45AD-AF1E-BE430A03E124}"/>
              </a:ext>
            </a:extLst>
          </p:cNvPr>
          <p:cNvSpPr>
            <a:spLocks xmlns:a="http://schemas.openxmlformats.org/drawingml/2006/main" noGrp="1"/>
          </p:cNvSpPr>
          <p:nvPr/>
        </p:nvSpPr>
        <p:spPr>
          <a:xfrm xmlns:a="http://schemas.openxmlformats.org/drawingml/2006/main">
            <a:off x="571500" y="4305300"/>
            <a:ext cx="7905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p xmlns:a="http://schemas.openxmlformats.org/drawingml/2006/main">
            <a:pPr>
              <a:defRPr sz="1275">
                <a:solidFill>
                  <a:srgbClr val="FFFFFF"/>
                </a:solidFill>
                <a:latin typeface="Geist"/>
                <a:ea typeface="Geist"/>
                <a:cs typeface="Geist"/>
              </a:defRPr>
            </a:pPr>
            <a:r>
              <a:rPr sz="1275">
                <a:solidFill>
                  <a:srgbClr val="FFFFFF"/>
                </a:solidFill>
                <a:latin typeface="Geist"/>
                <a:ea typeface="Geist"/>
                <a:cs typeface="Geist"/>
              </a:rPr>
              <a:t>A normal authenticated Django view. The timer decides when the UI learns about changes.</a:t>
            </a:r>
          </a:p>
        </p:txBody>
      </p:sp>
    </p:spTree>
    <p:extLst>
      <p:ext uri="{BB962C8B-B14F-4D97-AF65-F5344CB8AC3E}">
        <p14:creationId xmlns:p14="http://schemas.microsoft.com/office/powerpoint/2010/main" val="717217679"/>
      </p:ext>
    </p:extLst>
  </p:cSld>
</p:sld>
</file>

<file path=ppt/slides/slide21.xml><?xml version="1.0" encoding="utf-8"?>
<p:sld xmlns:p="http://schemas.openxmlformats.org/presentationml/2006/main">
  <p:cSld>
    <p:bg>
      <p:bgPr>
        <a:blipFill xmlns:a="http://schemas.openxmlformats.org/drawingml/2006/main">
          <a:blip xmlns:r="http://schemas.openxmlformats.org/officeDocument/2006/relationships" r:embed="Rcf56bc41d4a94379">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942975"/>
            <a:ext cx="8096250" cy="31718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class BalanceConsumer(AsyncJsonWebsocketConsumer):</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async def connect(self):</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user = self.scope["user"]</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if not user.is_authenticated:</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await self.close()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return</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self.group = f"user.{user.pk}"</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await self.channel_layer.group_add(</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self.group, self.channel_name)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await self.accept()</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async def disconnect(self, code):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if hasattr(self, "group"):</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await self.channel_layer.group_discard(</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self.group, self.channel_name)</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28600"/>
            <a:ext cx="8239125" cy="533400"/>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indent="0" algn="l">
              <a:spcBef>
                <a:spcPts val="0"/>
              </a:spcBef>
              <a:spcAft>
                <a:spcPts val="0"/>
              </a:spcAft>
              <a:defRPr sz="2400" b="1" u="none">
                <a:solidFill>
                  <a:srgbClr val="FFFFFF"/>
                </a:solidFill>
                <a:latin typeface="Funnel Display"/>
                <a:ea typeface="Funnel Display"/>
                <a:cs typeface="Funnel Display"/>
              </a:defRPr>
            </a:pPr>
            <a:r>
              <a:rPr sz="2400" b="1" u="none">
                <a:solidFill>
                  <a:srgbClr val="FFFFFF"/>
                </a:solidFill>
                <a:latin typeface="Funnel Display"/>
                <a:ea typeface="Funnel Display"/>
                <a:cs typeface="Funnel Display"/>
              </a:rPr>
              <a:t>2. A consumer owns the connection</a:t>
            </a:r>
          </a:p>
        </p:txBody>
      </p:sp>
      <p:sp>
        <p:nvSpPr>
          <p:cNvPr id="113" name="">
            <a:extLst xmlns:a="http://schemas.openxmlformats.org/drawingml/2006/main">
              <a:ext uri="{FF2B5EF4-FFF2-40B4-BE49-F238E27FC236}">
                <a16:creationId xmlns:a16="http://schemas.microsoft.com/office/drawing/2014/main" id="{6CE31ABD-BB3B-4E6E-AA4D-2C2B27D9CBE7}"/>
              </a:ext>
            </a:extLst>
          </p:cNvPr>
          <p:cNvSpPr>
            <a:spLocks xmlns:a="http://schemas.openxmlformats.org/drawingml/2006/main" noGrp="1"/>
          </p:cNvSpPr>
          <p:nvPr/>
        </p:nvSpPr>
        <p:spPr>
          <a:xfrm xmlns:a="http://schemas.openxmlformats.org/drawingml/2006/main">
            <a:off x="571500" y="4305300"/>
            <a:ext cx="7905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p xmlns:a="http://schemas.openxmlformats.org/drawingml/2006/main">
            <a:pPr>
              <a:defRPr sz="1275">
                <a:solidFill>
                  <a:srgbClr val="FFFFFF"/>
                </a:solidFill>
                <a:latin typeface="Geist"/>
                <a:ea typeface="Geist"/>
                <a:cs typeface="Geist"/>
              </a:defRPr>
            </a:pPr>
            <a:r>
              <a:rPr sz="1275">
                <a:solidFill>
                  <a:srgbClr val="FFFFFF"/>
                </a:solidFill>
                <a:latin typeface="Geist"/>
                <a:ea typeface="Geist"/>
                <a:cs typeface="Geist"/>
              </a:rPr>
              <a:t>One account per user in this example. Auth and origin middleware wrap the route.</a:t>
            </a:r>
          </a:p>
        </p:txBody>
      </p:sp>
    </p:spTree>
    <p:extLst>
      <p:ext uri="{BB962C8B-B14F-4D97-AF65-F5344CB8AC3E}">
        <p14:creationId xmlns:p14="http://schemas.microsoft.com/office/powerpoint/2010/main" val="717217679"/>
      </p:ext>
    </p:extLst>
  </p:cSld>
</p:sld>
</file>

<file path=ppt/slides/slide22.xml><?xml version="1.0" encoding="utf-8"?>
<p:sld xmlns:p="http://schemas.openxmlformats.org/presentationml/2006/main">
  <p:cSld>
    <p:bg>
      <p:bgPr>
        <a:blipFill xmlns:a="http://schemas.openxmlformats.org/drawingml/2006/main">
          <a:blip xmlns:r="http://schemas.openxmlformats.org/officeDocument/2006/relationships" r:embed="R40918f577734430b">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942975"/>
            <a:ext cx="8096250" cy="31718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 After saving the balance in a database transaction:</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message = {"type": "balance.updated", "snapshot": {</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    "balance": str(account.balance),</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    "revision": account.revision,</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group = f"user.{account.user_id}"</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transaction.on_commit(</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    lambda: async_to_sync(layer.group_send)(group, message)</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 </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 Inside BalanceConsumer:</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async def balance_updated(self, event):</a:t>
            </a:r>
          </a:p>
          <a:p xmlns:a="http://schemas.openxmlformats.org/drawingml/2006/main">
            <a:pPr marL="0" indent="0" algn="l">
              <a:lnSpc>
                <a:spcPct val="100000"/>
              </a:lnSpc>
              <a:spcBef>
                <a:spcPts val="0"/>
              </a:spcBef>
              <a:spcAft>
                <a:spcPts val="0"/>
              </a:spcAft>
              <a:buNone/>
              <a:defRPr sz="1350" b="0" i="0">
                <a:solidFill>
                  <a:srgbClr val="FFFFFF"/>
                </a:solidFill>
                <a:latin typeface="JetBrains Mono"/>
                <a:ea typeface="JetBrains Mono"/>
                <a:cs typeface="JetBrains Mono"/>
              </a:defRPr>
            </a:pPr>
            <a:r>
              <a:rPr sz="1350" b="0" i="0">
                <a:solidFill>
                  <a:srgbClr val="FFFFFF"/>
                </a:solidFill>
                <a:latin typeface="JetBrains Mono"/>
                <a:ea typeface="JetBrains Mono"/>
                <a:cs typeface="JetBrains Mono"/>
              </a:rPr>
              <a:t>    await self.send_json(event["snapshot"])</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28600"/>
            <a:ext cx="8239125" cy="533400"/>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indent="0" algn="l">
              <a:spcBef>
                <a:spcPts val="0"/>
              </a:spcBef>
              <a:spcAft>
                <a:spcPts val="0"/>
              </a:spcAft>
              <a:defRPr sz="2400" b="1" u="none">
                <a:solidFill>
                  <a:srgbClr val="FFFFFF"/>
                </a:solidFill>
                <a:latin typeface="Funnel Display"/>
                <a:ea typeface="Funnel Display"/>
                <a:cs typeface="Funnel Display"/>
              </a:defRPr>
            </a:pPr>
            <a:r>
              <a:rPr sz="2400" b="1" u="none">
                <a:solidFill>
                  <a:srgbClr val="FFFFFF"/>
                </a:solidFill>
                <a:latin typeface="Funnel Display"/>
                <a:ea typeface="Funnel Display"/>
                <a:cs typeface="Funnel Display"/>
              </a:rPr>
              <a:t>3. Commit, publish, deliver</a:t>
            </a:r>
          </a:p>
        </p:txBody>
      </p:sp>
      <p:sp>
        <p:nvSpPr>
          <p:cNvPr id="113" name="">
            <a:extLst xmlns:a="http://schemas.openxmlformats.org/drawingml/2006/main">
              <a:ext uri="{FF2B5EF4-FFF2-40B4-BE49-F238E27FC236}">
                <a16:creationId xmlns:a16="http://schemas.microsoft.com/office/drawing/2014/main" id="{D79A1ACE-5DB3-4BCC-8CEB-51ABA4F5325C}"/>
              </a:ext>
            </a:extLst>
          </p:cNvPr>
          <p:cNvSpPr>
            <a:spLocks xmlns:a="http://schemas.openxmlformats.org/drawingml/2006/main" noGrp="1"/>
          </p:cNvSpPr>
          <p:nvPr/>
        </p:nvSpPr>
        <p:spPr>
          <a:xfrm xmlns:a="http://schemas.openxmlformats.org/drawingml/2006/main">
            <a:off x="571500" y="4305300"/>
            <a:ext cx="7905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p xmlns:a="http://schemas.openxmlformats.org/drawingml/2006/main">
            <a:pPr>
              <a:defRPr sz="1275">
                <a:solidFill>
                  <a:srgbClr val="FFFFFF"/>
                </a:solidFill>
                <a:latin typeface="Geist"/>
                <a:ea typeface="Geist"/>
                <a:cs typeface="Geist"/>
              </a:defRPr>
            </a:pPr>
            <a:r>
              <a:rPr sz="1275">
                <a:solidFill>
                  <a:srgbClr val="FFFFFF"/>
                </a:solidFill>
                <a:latin typeface="Geist"/>
                <a:ea typeface="Geist"/>
                <a:cs typeface="Geist"/>
              </a:rPr>
              <a:t>The event name maps to balance_updated. Publishing follows a successful commit.</a:t>
            </a:r>
          </a:p>
        </p:txBody>
      </p:sp>
    </p:spTree>
    <p:extLst>
      <p:ext uri="{BB962C8B-B14F-4D97-AF65-F5344CB8AC3E}">
        <p14:creationId xmlns:p14="http://schemas.microsoft.com/office/powerpoint/2010/main" val="717217679"/>
      </p:ext>
    </p:extLst>
  </p:cSld>
</p:sld>
</file>

<file path=ppt/slides/slide23.xml><?xml version="1.0" encoding="utf-8"?>
<p:sld xmlns:p="http://schemas.openxmlformats.org/presentationml/2006/main">
  <p:cSld>
    <p:bg>
      <p:bgPr>
        <a:blipFill xmlns:a="http://schemas.openxmlformats.org/drawingml/2006/main">
          <a:blip xmlns:r="http://schemas.openxmlformats.org/officeDocument/2006/relationships" r:embed="Rb427171c2c9d4c07">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942975"/>
            <a:ext cx="8096250" cy="31718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let revision = -1;</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function render(data) {</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if (data.revision &lt;= revision) return;</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revision = data.revision;</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balanceEl.textContent = data.balance + " XAF";</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const socket = new WebSocket(</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  "wss://app.example.com/ws/balance/"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socket.onmessage = e =&gt; render(JSON.parse(e.data));</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socket.onopen = refreshBalance;</a:t>
            </a:r>
          </a:p>
          <a:p xmlns:a="http://schemas.openxmlformats.org/drawingml/2006/main">
            <a:pPr marL="0" indent="0">
              <a:lnSpc>
                <a:spcPct val="100000"/>
              </a:lnSpc>
              <a:spcBef>
                <a:spcPts val="0"/>
              </a:spcBef>
              <a:spcAft>
                <a:spcPts val="0"/>
              </a:spcAft>
              <a:buNone/>
              <a:defRPr sz="1350">
                <a:latin typeface="JetBrains Mono"/>
                <a:ea typeface="JetBrains Mono"/>
                <a:cs typeface="JetBrains Mono"/>
              </a:defRPr>
            </a:pPr>
            <a:r>
              <a:rPr sz="1350" b="0" i="0">
                <a:solidFill>
                  <a:srgbClr val="FFFFFF"/>
                </a:solidFill>
                <a:latin typeface="JetBrains Mono"/>
                <a:ea typeface="JetBrains Mono"/>
                <a:cs typeface="JetBrains Mono"/>
              </a:rPr>
              <a:t>socket.onclose = scheduleReconnect;</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28600"/>
            <a:ext cx="8239125" cy="533400"/>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indent="0" algn="l">
              <a:spcBef>
                <a:spcPts val="0"/>
              </a:spcBef>
              <a:spcAft>
                <a:spcPts val="0"/>
              </a:spcAft>
              <a:defRPr sz="2400" b="1" u="none">
                <a:solidFill>
                  <a:srgbClr val="FFFFFF"/>
                </a:solidFill>
                <a:latin typeface="Funnel Display"/>
                <a:ea typeface="Funnel Display"/>
                <a:cs typeface="Funnel Display"/>
              </a:defRPr>
            </a:pPr>
            <a:r>
              <a:rPr sz="2400" b="1" u="none">
                <a:solidFill>
                  <a:srgbClr val="FFFFFF"/>
                </a:solidFill>
                <a:latin typeface="Funnel Display"/>
                <a:ea typeface="Funnel Display"/>
                <a:cs typeface="Funnel Display"/>
              </a:rPr>
              <a:t>4. Update and recover in the browser</a:t>
            </a:r>
          </a:p>
        </p:txBody>
      </p:sp>
      <p:sp>
        <p:nvSpPr>
          <p:cNvPr id="113" name="">
            <a:extLst xmlns:a="http://schemas.openxmlformats.org/drawingml/2006/main">
              <a:ext uri="{FF2B5EF4-FFF2-40B4-BE49-F238E27FC236}">
                <a16:creationId xmlns:a16="http://schemas.microsoft.com/office/drawing/2014/main" id="{1CBBFCFE-917A-4E6D-947E-4EB2F33BB3C5}"/>
              </a:ext>
            </a:extLst>
          </p:cNvPr>
          <p:cNvSpPr>
            <a:spLocks xmlns:a="http://schemas.openxmlformats.org/drawingml/2006/main" noGrp="1"/>
          </p:cNvSpPr>
          <p:nvPr/>
        </p:nvSpPr>
        <p:spPr>
          <a:xfrm xmlns:a="http://schemas.openxmlformats.org/drawingml/2006/main">
            <a:off x="571500" y="4305300"/>
            <a:ext cx="7905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p xmlns:a="http://schemas.openxmlformats.org/drawingml/2006/main">
            <a:pPr>
              <a:defRPr sz="1275">
                <a:solidFill>
                  <a:srgbClr val="FFFFFF"/>
                </a:solidFill>
                <a:latin typeface="Geist"/>
                <a:ea typeface="Geist"/>
                <a:cs typeface="Geist"/>
              </a:defRPr>
            </a:pPr>
            <a:r>
              <a:rPr sz="1275">
                <a:solidFill>
                  <a:srgbClr val="FFFFFF"/>
                </a:solidFill>
                <a:latin typeface="Geist"/>
                <a:ea typeface="Geist"/>
                <a:cs typeface="Geist"/>
              </a:rPr>
              <a:t>Reuse the HTTP snapshot on connection. Reconnect with backoff after a disconnect.</a:t>
            </a:r>
          </a:p>
        </p:txBody>
      </p:sp>
    </p:spTree>
    <p:extLst>
      <p:ext uri="{BB962C8B-B14F-4D97-AF65-F5344CB8AC3E}">
        <p14:creationId xmlns:p14="http://schemas.microsoft.com/office/powerpoint/2010/main" val="717217679"/>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117" name="Google Shape;117;p21">
            <a:extLst xmlns:a="http://schemas.openxmlformats.org/drawingml/2006/main">
              <a:ext uri="{FF2B5EF4-FFF2-40B4-BE49-F238E27FC236}">
                <a16:creationId xmlns:a16="http://schemas.microsoft.com/office/drawing/2014/main" id="{AEE038CA-D65E-48BF-97BC-29460C6140BD}"/>
              </a:ext>
            </a:extLst>
          </p:cNvPr>
          <p:cNvSpPr>
            <a:spLocks xmlns:a="http://schemas.openxmlformats.org/drawingml/2006/main" noGrp="1"/>
          </p:cNvSpPr>
          <p:nvPr/>
        </p:nvSpPr>
        <p:spPr>
          <a:xfrm xmlns:a="http://schemas.openxmlformats.org/drawingml/2006/main">
            <a:off x="762000" y="1285875"/>
            <a:ext cx="7620000" cy="30956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800" b="0" i="0">
                <a:solidFill>
                  <a:srgbClr val="152F25"/>
                </a:solidFill>
                <a:latin typeface="Geist"/>
                <a:ea typeface="Geist"/>
                <a:cs typeface="Geist"/>
              </a:defRPr>
            </a:pPr>
            <a:r>
              <a:rPr sz="1800" b="0" i="0">
                <a:solidFill>
                  <a:srgbClr val="152F25"/>
                </a:solidFill>
                <a:latin typeface="Geist"/>
                <a:ea typeface="Geist"/>
                <a:cs typeface="Geist"/>
              </a:rPr>
              <a:t>The live balance replaces repeated empty polls with notifications when state changes. The customer sees the update without waiting for the next timer.</a:t>
            </a:r>
          </a:p>
          <a:p xmlns:a="http://schemas.openxmlformats.org/drawingml/2006/main">
            <a:pPr marL="0" indent="0" algn="l">
              <a:lnSpc>
                <a:spcPct val="105000"/>
              </a:lnSpc>
              <a:spcBef>
                <a:spcPts val="0"/>
              </a:spcBef>
              <a:spcAft>
                <a:spcPts val="1000"/>
              </a:spcAft>
              <a:buNone/>
              <a:defRPr sz="1800" b="0" i="0">
                <a:solidFill>
                  <a:srgbClr val="152F25"/>
                </a:solidFill>
                <a:latin typeface="Geist"/>
                <a:ea typeface="Geist"/>
                <a:cs typeface="Geist"/>
              </a:defRPr>
            </a:pPr>
            <a:r>
              <a:rPr sz="1800" b="0" i="0">
                <a:solidFill>
                  <a:srgbClr val="152F25"/>
                </a:solidFill>
                <a:latin typeface="Geist"/>
                <a:ea typeface="Geist"/>
                <a:cs typeface="Geist"/>
              </a:rPr>
              <a:t>Async processing also helps when a request waits on independent network services: compatible calls can overlap instead of occupying a thread throughout the wait.</a:t>
            </a:r>
          </a:p>
          <a:p xmlns:a="http://schemas.openxmlformats.org/drawingml/2006/main">
            <a:pPr marL="0" indent="0" algn="l">
              <a:lnSpc>
                <a:spcPct val="105000"/>
              </a:lnSpc>
              <a:spcBef>
                <a:spcPts val="0"/>
              </a:spcBef>
              <a:spcAft>
                <a:spcPts val="1000"/>
              </a:spcAft>
              <a:buNone/>
              <a:defRPr sz="1800" b="0" i="0">
                <a:solidFill>
                  <a:srgbClr val="152F25"/>
                </a:solidFill>
                <a:latin typeface="Geist"/>
                <a:ea typeface="Geist"/>
                <a:cs typeface="Geist"/>
              </a:defRPr>
            </a:pPr>
            <a:r>
              <a:rPr sz="1800" b="0" i="0">
                <a:solidFill>
                  <a:srgbClr val="152F25"/>
                </a:solidFill>
                <a:latin typeface="Geist"/>
                <a:ea typeface="Geist"/>
                <a:cs typeface="Geist"/>
              </a:rPr>
              <a:t>CPU-heavy work and durable background jobs still need separate workers. An async function is not a job queue.</a:t>
            </a:r>
          </a:p>
          <a:p xmlns:a="http://schemas.openxmlformats.org/drawingml/2006/main">
            <a:pPr marL="0" indent="0" algn="l">
              <a:lnSpc>
                <a:spcPct val="105000"/>
              </a:lnSpc>
              <a:spcBef>
                <a:spcPts val="0"/>
              </a:spcBef>
              <a:spcAft>
                <a:spcPts val="1000"/>
              </a:spcAft>
              <a:buNone/>
              <a:defRPr sz="1800" b="0" i="0">
                <a:solidFill>
                  <a:srgbClr val="152F25"/>
                </a:solidFill>
                <a:latin typeface="Geist"/>
                <a:ea typeface="Geist"/>
                <a:cs typeface="Geist"/>
              </a:defRPr>
            </a:pPr>
            <a:r>
              <a:rPr sz="1800" b="0" i="0">
                <a:solidFill>
                  <a:srgbClr val="152F25"/>
                </a:solidFill>
                <a:latin typeface="Geist"/>
                <a:ea typeface="Geist"/>
                <a:cs typeface="Geist"/>
              </a:rPr>
              <a:t>Measure update delay, HTTP traffic, database load and memory before claiming an improvement.</a:t>
            </a:r>
          </a:p>
        </p:txBody>
      </p:sp>
      <p:sp>
        <p:nvSpPr>
          <p:cNvPr id="118" name="Google Shape;118;p21">
            <a:extLst xmlns:a="http://schemas.openxmlformats.org/drawingml/2006/main">
              <a:ext uri="{FF2B5EF4-FFF2-40B4-BE49-F238E27FC236}">
                <a16:creationId xmlns:a16="http://schemas.microsoft.com/office/drawing/2014/main" id="{731AE97D-68B9-4D15-BA97-453C2954DDC4}"/>
              </a:ext>
            </a:extLst>
          </p:cNvPr>
          <p:cNvSpPr>
            <a:spLocks xmlns:a="http://schemas.openxmlformats.org/drawingml/2006/main" noGrp="1"/>
          </p:cNvSpPr>
          <p:nvPr/>
        </p:nvSpPr>
        <p:spPr>
          <a:xfrm xmlns:a="http://schemas.openxmlformats.org/drawingml/2006/main">
            <a:off x="200025" y="152400"/>
            <a:ext cx="8477250" cy="723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1E9E4A"/>
              </a:buClr>
              <a:buSzPts val="12800"/>
              <a:buFont typeface="Arial"/>
              <a:buNone/>
              <a:defRPr sz="2700" b="1">
                <a:solidFill>
                  <a:srgbClr val="000000"/>
                </a:solidFill>
                <a:latin typeface="Funnel Display"/>
                <a:ea typeface="Funnel Display"/>
                <a:cs typeface="Funnel Display"/>
              </a:defRPr>
            </a:pPr>
            <a:r>
              <a:rPr sz="2700" b="1">
                <a:solidFill>
                  <a:srgbClr val="000000"/>
                </a:solidFill>
                <a:latin typeface="Funnel Display"/>
                <a:ea typeface="Funnel Display"/>
                <a:cs typeface="Funnel Display"/>
              </a:rPr>
              <a:t>What ASGI can improve</a:t>
            </a:r>
          </a:p>
        </p:txBody>
      </p:sp>
    </p:spTree>
    <p:extLst>
      <p:ext uri="{BB962C8B-B14F-4D97-AF65-F5344CB8AC3E}">
        <p14:creationId xmlns:p14="http://schemas.microsoft.com/office/powerpoint/2010/main" val="719842217"/>
      </p:ext>
    </p:extLst>
  </p:cSld>
</p:sld>
</file>

<file path=ppt/slides/slide25.xml><?xml version="1.0" encoding="utf-8"?>
<p:sld xmlns:p="http://schemas.openxmlformats.org/presentationml/2006/main">
  <p:cSld>
    <p:bg>
      <p:bgPr>
        <a:blipFill xmlns:a="http://schemas.openxmlformats.org/drawingml/2006/main">
          <a:blip xmlns:r="http://schemas.openxmlformats.org/officeDocument/2006/relationships" r:embed="R7e10f0a7aa2e4399">
            <a:alphaModFix/>
          </a:blip>
          <a:stretch>
            <a:fillRect l="0" t="0" r="0" b="0"/>
          </a:stretch>
        </a:blipFill>
      </p:bgPr>
    </p:bg>
    <p:spTree>
      <p:nvGrpSpPr>
        <p:cNvPr id="1" name=""/>
        <p:cNvGrpSpPr/>
        <p:nvPr/>
      </p:nvGrpSpPr>
      <p:grpSpPr>
        <a:xfrm xmlns:a="http://schemas.openxmlformats.org/drawingml/2006/main"/>
      </p:grpSpPr>
      <p:sp>
        <p:nvSpPr>
          <p:cNvPr id="85" name="Google Shape;85;p16">
            <a:extLst xmlns:a="http://schemas.openxmlformats.org/drawingml/2006/main">
              <a:ext uri="{FF2B5EF4-FFF2-40B4-BE49-F238E27FC236}">
                <a16:creationId xmlns:a16="http://schemas.microsoft.com/office/drawing/2014/main" id="{8FAD6A41-B9BA-4532-902F-A86E7505F5BD}"/>
              </a:ext>
            </a:extLst>
          </p:cNvPr>
          <p:cNvSpPr>
            <a:spLocks xmlns:a="http://schemas.openxmlformats.org/drawingml/2006/main" noGrp="1"/>
          </p:cNvSpPr>
          <p:nvPr/>
        </p:nvSpPr>
        <p:spPr>
          <a:xfrm xmlns:a="http://schemas.openxmlformats.org/drawingml/2006/main">
            <a:off x="390574" y="1318172"/>
            <a:ext cx="1856100" cy="20379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outerShdw blurRad="57150" dist="19050" dir="5400000" algn="bl" rotWithShape="0">
              <a:srgbClr val="000000">
                <a:alpha val="50000"/>
              </a:srgbClr>
            </a:outerShdw>
          </a:effectLst>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13500" b="1">
                <a:solidFill>
                  <a:srgbClr val="C9DAF8"/>
                </a:solidFill>
                <a:latin typeface="Caveat"/>
                <a:ea typeface="Caveat"/>
                <a:cs typeface="Caveat"/>
              </a:rPr>
              <a:t>04</a:t>
            </a:r>
            <a:endParaRPr sz="13500" b="1" i="1">
              <a:solidFill>
                <a:srgbClr val="C9DAF8"/>
              </a:solidFill>
              <a:latin typeface="Caveat"/>
              <a:ea typeface="Caveat"/>
              <a:cs typeface="Caveat"/>
            </a:endParaRPr>
          </a:p>
        </p:txBody>
      </p:sp>
      <p:sp>
        <p:nvSpPr>
          <p:cNvPr id="86" name="Google Shape;86;p16">
            <a:extLst xmlns:a="http://schemas.openxmlformats.org/drawingml/2006/main">
              <a:ext uri="{FF2B5EF4-FFF2-40B4-BE49-F238E27FC236}">
                <a16:creationId xmlns:a16="http://schemas.microsoft.com/office/drawing/2014/main" id="{B0E043FD-30E4-48C2-B029-E02B9E2D74B7}"/>
              </a:ext>
            </a:extLst>
          </p:cNvPr>
          <p:cNvSpPr>
            <a:spLocks xmlns:a="http://schemas.openxmlformats.org/drawingml/2006/main" noGrp="1"/>
          </p:cNvSpPr>
          <p:nvPr/>
        </p:nvSpPr>
        <p:spPr>
          <a:xfrm xmlns:a="http://schemas.openxmlformats.org/drawingml/2006/main">
            <a:off x="2286000" y="3105150"/>
            <a:ext cx="6096000" cy="381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l">
              <a:spcBef>
                <a:spcPts val="0"/>
              </a:spcBef>
              <a:spcAft>
                <a:spcPts val="0"/>
              </a:spcAft>
              <a:buClr>
                <a:srgbClr val="C2ED58"/>
              </a:buClr>
              <a:buSzPts val="1100"/>
              <a:buFont typeface="Arial"/>
              <a:buNone/>
              <a:defRPr sz="1350" b="1" u="none">
                <a:solidFill>
                  <a:srgbClr val="FFE04B"/>
                </a:solidFill>
                <a:latin typeface="Geist"/>
                <a:ea typeface="Geist"/>
                <a:cs typeface="Geist"/>
              </a:defRPr>
            </a:pPr>
            <a:r>
              <a:rPr sz="1350" b="1" u="none">
                <a:solidFill>
                  <a:srgbClr val="FFE04B"/>
                </a:solidFill>
                <a:latin typeface="Geist"/>
                <a:ea typeface="Geist"/>
                <a:cs typeface="Geist"/>
              </a:rPr>
              <a:t>Rollout, recovery and operational limits</a:t>
            </a:r>
            <a:endParaRPr sz="1100" i="0" u="none" cap="none">
              <a:solidFill>
                <a:srgbClr val="FFE052"/>
              </a:solidFill>
              <a:latin typeface="Geist"/>
              <a:ea typeface="Geist"/>
              <a:cs typeface="Geist"/>
            </a:endParaRPr>
          </a:p>
        </p:txBody>
      </p:sp>
      <p:sp>
        <p:nvSpPr>
          <p:cNvPr id="87" name="Google Shape;87;p16">
            <a:extLst xmlns:a="http://schemas.openxmlformats.org/drawingml/2006/main">
              <a:ext uri="{FF2B5EF4-FFF2-40B4-BE49-F238E27FC236}">
                <a16:creationId xmlns:a16="http://schemas.microsoft.com/office/drawing/2014/main" id="{EB92C8BB-5C63-41EF-8915-D4E55A75C9A6}"/>
              </a:ext>
            </a:extLst>
          </p:cNvPr>
          <p:cNvSpPr>
            <a:spLocks xmlns:a="http://schemas.openxmlformats.org/drawingml/2006/main" noGrp="1"/>
          </p:cNvSpPr>
          <p:nvPr/>
        </p:nvSpPr>
        <p:spPr>
          <a:xfrm xmlns:a="http://schemas.openxmlformats.org/drawingml/2006/main">
            <a:off x="2246662" y="1885950"/>
            <a:ext cx="6186011" cy="11239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defRPr sz="4050" b="1"/>
            </a:pPr>
            <a:r>
              <a:rPr sz="4050" b="1">
                <a:solidFill>
                  <a:srgbClr val="FFFFFF"/>
                </a:solidFill>
                <a:latin typeface="Funnel Display"/>
                <a:ea typeface="Funnel Display"/>
                <a:cs typeface="Funnel Display"/>
              </a:rPr>
              <a:t>Production migration</a:t>
            </a:r>
          </a:p>
        </p:txBody>
      </p:sp>
    </p:spTree>
    <p:extLst>
      <p:ext uri="{BB962C8B-B14F-4D97-AF65-F5344CB8AC3E}">
        <p14:creationId xmlns:p14="http://schemas.microsoft.com/office/powerpoint/2010/main" val="364081657"/>
      </p:ext>
    </p:extLst>
  </p:cSld>
</p:sld>
</file>

<file path=ppt/slides/slide26.xml><?xml version="1.0" encoding="utf-8"?>
<p:sld xmlns:p="http://schemas.openxmlformats.org/presentationml/2006/main">
  <p:cSld>
    <p:bg>
      <p:bgPr>
        <a:blipFill xmlns:a="http://schemas.openxmlformats.org/drawingml/2006/main">
          <a:blip xmlns:r="http://schemas.openxmlformats.org/officeDocument/2006/relationships" r:embed="R627b7b66a3964b31">
            <a:alphaModFix/>
          </a:blip>
          <a:stretch>
            <a:fillRect l="0" t="0" r="0" b="0"/>
          </a:stretch>
        </a:blipFill>
      </p:bgPr>
    </p:bg>
    <p:spTree>
      <p:nvGrpSpPr>
        <p:cNvPr id="1" name=""/>
        <p:cNvGrpSpPr/>
        <p:nvPr/>
      </p:nvGrpSpPr>
      <p:grpSpPr>
        <a:xfrm xmlns:a="http://schemas.openxmlformats.org/drawingml/2006/main"/>
      </p:grpSpPr>
      <p:sp>
        <p:nvSpPr>
          <p:cNvPr id="111" name="Google Shape;111;p20">
            <a:extLst xmlns:a="http://schemas.openxmlformats.org/drawingml/2006/main">
              <a:ext uri="{FF2B5EF4-FFF2-40B4-BE49-F238E27FC236}">
                <a16:creationId xmlns:a16="http://schemas.microsoft.com/office/drawing/2014/main" id="{FB11BF0A-D110-464B-9715-45A555A36E13}"/>
              </a:ext>
            </a:extLst>
          </p:cNvPr>
          <p:cNvSpPr>
            <a:spLocks xmlns:a="http://schemas.openxmlformats.org/drawingml/2006/main" noGrp="1"/>
          </p:cNvSpPr>
          <p:nvPr/>
        </p:nvSpPr>
        <p:spPr>
          <a:xfrm xmlns:a="http://schemas.openxmlformats.org/drawingml/2006/main">
            <a:off x="571500" y="1162050"/>
            <a:ext cx="7953375" cy="3352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Traffic path: the proxy handles TLS and forwards HTTP and WebSockets to Daphne or Uvicorn. Channels routes each protocol to its application.</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Message path: a committed payment publishes through Redis to the worker holding the customer’s socket. Static files use separate delivery.</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Supervise workers and plan connection draining, proxy timeouts and client reconnection during deployments.</a:t>
            </a:r>
          </a:p>
          <a:p xmlns:a="http://schemas.openxmlformats.org/drawingml/2006/main">
            <a:pPr marL="0" indent="0" algn="l">
              <a:lnSpc>
                <a:spcPct val="105000"/>
              </a:lnSpc>
              <a:spcBef>
                <a:spcPts val="0"/>
              </a:spcBef>
              <a:spcAft>
                <a:spcPts val="1000"/>
              </a:spcAft>
              <a:buNone/>
              <a:defRPr sz="1800" b="0" i="0">
                <a:solidFill>
                  <a:srgbClr val="FFFFFF"/>
                </a:solidFill>
                <a:latin typeface="Geist"/>
                <a:ea typeface="Geist"/>
                <a:cs typeface="Geist"/>
              </a:defRPr>
            </a:pPr>
            <a:r>
              <a:rPr sz="1800" b="0" i="0">
                <a:solidFill>
                  <a:srgbClr val="FFFFFF"/>
                </a:solidFill>
                <a:latin typeface="Geist"/>
                <a:ea typeface="Geist"/>
                <a:cs typeface="Geist"/>
              </a:rPr>
              <a:t>Multiple workers need shared events. An in-memory channel layer cannot connect separate processes.</a:t>
            </a:r>
          </a:p>
        </p:txBody>
      </p:sp>
      <p:sp>
        <p:nvSpPr>
          <p:cNvPr id="112" name="Google Shape;112;p20">
            <a:extLst xmlns:a="http://schemas.openxmlformats.org/drawingml/2006/main">
              <a:ext uri="{FF2B5EF4-FFF2-40B4-BE49-F238E27FC236}">
                <a16:creationId xmlns:a16="http://schemas.microsoft.com/office/drawing/2014/main" id="{7CE98CC2-3DE6-41A8-BB1A-FA54E802733F}"/>
              </a:ext>
            </a:extLst>
          </p:cNvPr>
          <p:cNvSpPr>
            <a:spLocks xmlns:a="http://schemas.openxmlformats.org/drawingml/2006/main" noGrp="1"/>
          </p:cNvSpPr>
          <p:nvPr/>
        </p:nvSpPr>
        <p:spPr>
          <a:xfrm xmlns:a="http://schemas.openxmlformats.org/drawingml/2006/main">
            <a:off x="495300" y="238125"/>
            <a:ext cx="8143875" cy="619125"/>
          </a:xfrm>
          <a:prstGeom xmlns:a="http://schemas.openxmlformats.org/drawingml/2006/main" prst="roundRect">
            <a:avLst>
              <a:gd name="adj" fmla="val 50000"/>
            </a:avLst>
          </a:prstGeom>
          <a:noFill xmlns:a="http://schemas.openxmlformats.org/drawingml/2006/main"/>
          <a:ln xmlns:a="http://schemas.openxmlformats.org/drawingml/2006/main" w="0">
            <a:noFill/>
            <a:headEnd type="none" w="sm" len="sm"/>
            <a:tailEnd type="none" w="sm" len="sm"/>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gn="l"/>
            <a:r>
              <a:rPr sz="2550" b="1" u="none">
                <a:solidFill>
                  <a:srgbClr val="FFFFFF"/>
                </a:solidFill>
                <a:latin typeface="Funnel Display"/>
                <a:ea typeface="Funnel Display"/>
                <a:cs typeface="Funnel Display"/>
              </a:rPr>
              <a:t>Production has two paths to operate</a:t>
            </a:r>
          </a:p>
        </p:txBody>
      </p:sp>
    </p:spTree>
    <p:extLst>
      <p:ext uri="{BB962C8B-B14F-4D97-AF65-F5344CB8AC3E}">
        <p14:creationId xmlns:p14="http://schemas.microsoft.com/office/powerpoint/2010/main" val="717217679"/>
      </p:ext>
    </p:extLst>
  </p:cSld>
</p:sld>
</file>

<file path=ppt/slides/slide27.xml><?xml version="1.0" encoding="utf-8"?>
<p:sld xmlns:p="http://schemas.openxmlformats.org/presentationml/2006/main">
  <p:cSld>
    <p:bg>
      <p:bgPr>
        <a:blipFill xmlns:a="http://schemas.openxmlformats.org/drawingml/2006/main">
          <a:blip xmlns:r="http://schemas.openxmlformats.org/officeDocument/2006/relationships" r:embed="Rfa01921a27b54c19">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Django supports async views and async ORM methods. Existing synchronous views can stay.</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A synchronous middleware layer can preserve thread occupancy and reduce the concurrency benefit.</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Use an async-compatible client for network calls. Bridge synchronous code safely rather than blocking the event loop.</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Keep database transactions in a synchronous unit. Review database pooling and persistent connections.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Choose async for substantial I/O waiting. Measure the complete request path.</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Async Django still has synchronous boundaries</a:t>
            </a:r>
          </a:p>
        </p:txBody>
      </p:sp>
    </p:spTree>
    <p:extLst>
      <p:ext uri="{BB962C8B-B14F-4D97-AF65-F5344CB8AC3E}">
        <p14:creationId xmlns:p14="http://schemas.microsoft.com/office/powerpoint/2010/main" val="673244810"/>
      </p:ext>
    </p:extLst>
  </p:cSld>
</p:sld>
</file>

<file path=ppt/slides/slide28.xml><?xml version="1.0" encoding="utf-8"?>
<p:sld xmlns:p="http://schemas.openxmlformats.org/presentationml/2006/main">
  <p:cSld>
    <p:bg>
      <p:bgPr>
        <a:blipFill xmlns:a="http://schemas.openxmlformats.org/drawingml/2006/main">
          <a:blip xmlns:r="http://schemas.openxmlformats.org/officeDocument/2006/relationships" r:embed="Rff1b1e89cfa048a9">
            <a:alphaModFix/>
          </a:blip>
          <a:stretch>
            <a:fillRect l="0" t="0" r="0" b="0"/>
          </a:stretch>
        </a:blipFill>
      </p:bgPr>
    </p:bg>
    <p:spTree>
      <p:nvGrpSpPr>
        <p:cNvPr id="1" name=""/>
        <p:cNvGrpSpPr/>
        <p:nvPr/>
      </p:nvGrpSpPr>
      <p:grpSpPr>
        <a:xfrm xmlns:a="http://schemas.openxmlformats.org/drawingml/2006/main"/>
      </p:grpSpPr>
      <p:sp>
        <p:nvSpPr>
          <p:cNvPr id="92" name="Google Shape;92;p17">
            <a:extLst xmlns:a="http://schemas.openxmlformats.org/drawingml/2006/main">
              <a:ext uri="{FF2B5EF4-FFF2-40B4-BE49-F238E27FC236}">
                <a16:creationId xmlns:a16="http://schemas.microsoft.com/office/drawing/2014/main" id="{E14E229E-EE04-4956-9E00-DD4DAEF4F36E}"/>
              </a:ext>
            </a:extLst>
          </p:cNvPr>
          <p:cNvSpPr>
            <a:spLocks xmlns:a="http://schemas.openxmlformats.org/drawingml/2006/main" noGrp="1"/>
          </p:cNvSpPr>
          <p:nvPr/>
        </p:nvSpPr>
        <p:spPr>
          <a:xfrm xmlns:a="http://schemas.openxmlformats.org/drawingml/2006/main">
            <a:off x="266700" y="1285875"/>
            <a:ext cx="2971800" cy="31908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Authorize subscriptions. Publish after commit.</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Resynchronize after reconnecting.</a:t>
            </a:r>
          </a:p>
          <a:p xmlns:a="http://schemas.openxmlformats.org/drawingml/2006/main">
            <a:pPr marL="0" indent="0" algn="l">
              <a:lnSpc>
                <a:spcPct val="105000"/>
              </a:lnSpc>
              <a:spcBef>
                <a:spcPts val="0"/>
              </a:spcBef>
              <a:spcAft>
                <a:spcPts val="1000"/>
              </a:spcAft>
              <a:buNone/>
              <a:defRPr sz="1650" b="0" i="0">
                <a:solidFill>
                  <a:srgbClr val="152F25"/>
                </a:solidFill>
                <a:latin typeface="Geist"/>
                <a:ea typeface="Geist"/>
                <a:cs typeface="Geist"/>
              </a:defRPr>
            </a:pPr>
            <a:r>
              <a:rPr sz="1650" b="0" i="0">
                <a:solidFill>
                  <a:srgbClr val="152F25"/>
                </a:solidFill>
                <a:latin typeface="Geist"/>
                <a:ea typeface="Geist"/>
                <a:cs typeface="Geist"/>
              </a:rPr>
              <a:t>Use revisions to reject stale snapshots.</a:t>
            </a:r>
          </a:p>
        </p:txBody>
      </p:sp>
      <p:sp>
        <p:nvSpPr>
          <p:cNvPr id="93" name="Google Shape;93;p17">
            <a:extLst xmlns:a="http://schemas.openxmlformats.org/drawingml/2006/main">
              <a:ext uri="{FF2B5EF4-FFF2-40B4-BE49-F238E27FC236}">
                <a16:creationId xmlns:a16="http://schemas.microsoft.com/office/drawing/2014/main" id="{0D22B893-5BA5-437F-B8E8-3F3B44E2978A}"/>
              </a:ext>
            </a:extLst>
          </p:cNvPr>
          <p:cNvSpPr>
            <a:spLocks xmlns:a="http://schemas.openxmlformats.org/drawingml/2006/main" noGrp="1"/>
          </p:cNvSpPr>
          <p:nvPr/>
        </p:nvSpPr>
        <p:spPr>
          <a:xfrm xmlns:a="http://schemas.openxmlformats.org/drawingml/2006/main">
            <a:off x="3480816" y="0"/>
            <a:ext cx="5663089" cy="5143500"/>
          </a:xfrm>
          <a:prstGeom xmlns:a="http://schemas.openxmlformats.org/drawingml/2006/main" prst="rect">
            <a:avLst/>
          </a:prstGeom>
          <a:solidFill xmlns:a="http://schemas.openxmlformats.org/drawingml/2006/main">
            <a:schemeClr val="lt2"/>
          </a:solidFill>
          <a:ln xmlns:a="http://schemas.openxmlformats.org/drawingml/2006/main">
            <a:noFill/>
          </a:ln>
        </p:spPr>
        <p:txBody>
          <a:bodyPr xmlns:a="http://schemas.openxmlformats.org/drawingml/2006/main" spcFirstLastPara="1" wrap="square" lIns="381000" tIns="1476375" rIns="381000" bIns="619125" anchor="t">
            <a:noAutofit/>
          </a:bodyPr>
          <a:lstStyle xmlns:a="http://schemas.openxmlformats.org/drawingml/2006/main"/>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Bound queues for slow clients and expect worker restarts.</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A notification can be missed.</a:t>
            </a:r>
          </a:p>
          <a:p xmlns:a="http://schemas.openxmlformats.org/drawingml/2006/main">
            <a:pPr marL="0" indent="0" algn="l">
              <a:lnSpc>
                <a:spcPct val="105000"/>
              </a:lnSpc>
              <a:spcBef>
                <a:spcPts val="0"/>
              </a:spcBef>
              <a:spcAft>
                <a:spcPts val="1000"/>
              </a:spcAft>
              <a:buNone/>
              <a:defRPr sz="1650" b="0" i="0">
                <a:solidFill>
                  <a:srgbClr val="424242"/>
                </a:solidFill>
                <a:latin typeface="Geist"/>
                <a:ea typeface="Geist"/>
                <a:cs typeface="Geist"/>
              </a:defRPr>
            </a:pPr>
            <a:r>
              <a:rPr sz="1650" b="0" i="0">
                <a:solidFill>
                  <a:srgbClr val="424242"/>
                </a:solidFill>
                <a:latin typeface="Geist"/>
                <a:ea typeface="Geist"/>
                <a:cs typeface="Geist"/>
              </a:rPr>
              <a:t>Keep a recovery path to the authoritative database.</a:t>
            </a:r>
          </a:p>
        </p:txBody>
      </p:sp>
      <p:sp>
        <p:nvSpPr>
          <p:cNvPr id="94" name="Google Shape;94;p17">
            <a:extLst xmlns:a="http://schemas.openxmlformats.org/drawingml/2006/main">
              <a:ext uri="{FF2B5EF4-FFF2-40B4-BE49-F238E27FC236}">
                <a16:creationId xmlns:a16="http://schemas.microsoft.com/office/drawing/2014/main" id="{69F855BF-2144-49BF-90E0-9310921C6970}"/>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Connections fail. State must recover.</a:t>
            </a:r>
          </a:p>
        </p:txBody>
      </p:sp>
    </p:spTree>
    <p:extLst>
      <p:ext uri="{BB962C8B-B14F-4D97-AF65-F5344CB8AC3E}">
        <p14:creationId xmlns:p14="http://schemas.microsoft.com/office/powerpoint/2010/main" val="673244810"/>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sp>
        <p:nvSpPr>
          <p:cNvPr id="72" name="Google Shape;72;p15">
            <a:extLst xmlns:a="http://schemas.openxmlformats.org/drawingml/2006/main">
              <a:ext uri="{FF2B5EF4-FFF2-40B4-BE49-F238E27FC236}">
                <a16:creationId xmlns:a16="http://schemas.microsoft.com/office/drawing/2014/main" id="{34F595DF-054D-46B3-9068-38B971556A9C}"/>
              </a:ext>
            </a:extLst>
          </p:cNvPr>
          <p:cNvSpPr>
            <a:spLocks xmlns:a="http://schemas.openxmlformats.org/drawingml/2006/main" noGrp="1"/>
          </p:cNvSpPr>
          <p:nvPr/>
        </p:nvSpPr>
        <p:spPr>
          <a:xfrm xmlns:a="http://schemas.openxmlformats.org/drawingml/2006/main">
            <a:off x="1717643" y="3435096"/>
            <a:ext cx="666750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Add the live path, then expand</a:t>
            </a:r>
          </a:p>
          <a:p xmlns:a="http://schemas.openxmlformats.org/drawingml/2006/main">
            <a:pPr>
              <a:lnSpc>
                <a:spcPct val="100000"/>
              </a:lnSpc>
              <a:spcAft>
                <a:spcPts val="0"/>
              </a:spcAft>
              <a:buNone/>
            </a:pPr>
            <a:r>
              <a:rPr sz="1350" b="0" i="0">
                <a:solidFill>
                  <a:srgbClr val="505D57"/>
                </a:solidFill>
                <a:latin typeface="Geist"/>
                <a:ea typeface="Geist"/>
                <a:cs typeface="Geist"/>
              </a:rPr>
              <a:t>Add Channels routing and Redis. Test recovery and retain a rollback route.</a:t>
            </a:r>
          </a:p>
        </p:txBody>
      </p:sp>
      <p:sp>
        <p:nvSpPr>
          <p:cNvPr id="73" name="Google Shape;73;p15">
            <a:extLst xmlns:a="http://schemas.openxmlformats.org/drawingml/2006/main">
              <a:ext uri="{FF2B5EF4-FFF2-40B4-BE49-F238E27FC236}">
                <a16:creationId xmlns:a16="http://schemas.microsoft.com/office/drawing/2014/main" id="{CD421778-109F-4D84-A64C-C9A5D1FD0692}"/>
              </a:ext>
            </a:extLst>
          </p:cNvPr>
          <p:cNvSpPr>
            <a:spLocks xmlns:a="http://schemas.openxmlformats.org/drawingml/2006/main" noGrp="1"/>
          </p:cNvSpPr>
          <p:nvPr/>
        </p:nvSpPr>
        <p:spPr>
          <a:xfrm xmlns:a="http://schemas.openxmlformats.org/drawingml/2006/main">
            <a:off x="1717643" y="2758440"/>
            <a:ext cx="666750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Validate existing HTTP first</a:t>
            </a:r>
          </a:p>
          <a:p xmlns:a="http://schemas.openxmlformats.org/drawingml/2006/main">
            <a:pPr>
              <a:lnSpc>
                <a:spcPct val="100000"/>
              </a:lnSpc>
              <a:spcAft>
                <a:spcPts val="0"/>
              </a:spcAft>
              <a:buNone/>
            </a:pPr>
            <a:r>
              <a:rPr sz="1350" b="0" i="0">
                <a:solidFill>
                  <a:srgbClr val="505D57"/>
                </a:solidFill>
                <a:latin typeface="Geist"/>
                <a:ea typeface="Geist"/>
                <a:cs typeface="Geist"/>
              </a:rPr>
              <a:t>Check URLs, authentication, middleware and database behavior under ASGI.</a:t>
            </a:r>
          </a:p>
        </p:txBody>
      </p:sp>
      <p:sp>
        <p:nvSpPr>
          <p:cNvPr id="74" name="Google Shape;74;p15">
            <a:extLst xmlns:a="http://schemas.openxmlformats.org/drawingml/2006/main">
              <a:ext uri="{FF2B5EF4-FFF2-40B4-BE49-F238E27FC236}">
                <a16:creationId xmlns:a16="http://schemas.microsoft.com/office/drawing/2014/main" id="{F5EF6EE9-552E-42A3-BD76-C9AC0280AAA0}"/>
              </a:ext>
            </a:extLst>
          </p:cNvPr>
          <p:cNvSpPr>
            <a:spLocks xmlns:a="http://schemas.openxmlformats.org/drawingml/2006/main" noGrp="1"/>
          </p:cNvSpPr>
          <p:nvPr/>
        </p:nvSpPr>
        <p:spPr>
          <a:xfrm xmlns:a="http://schemas.openxmlformats.org/drawingml/2006/main">
            <a:off x="1717643" y="2081784"/>
            <a:ext cx="666750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Change the server and its target</a:t>
            </a:r>
          </a:p>
          <a:p xmlns:a="http://schemas.openxmlformats.org/drawingml/2006/main">
            <a:pPr>
              <a:lnSpc>
                <a:spcPct val="100000"/>
              </a:lnSpc>
              <a:spcAft>
                <a:spcPts val="0"/>
              </a:spcAft>
              <a:buNone/>
            </a:pPr>
            <a:r>
              <a:rPr sz="1350" b="0" i="0">
                <a:solidFill>
                  <a:srgbClr val="505D57"/>
                </a:solidFill>
                <a:latin typeface="Geist"/>
                <a:ea typeface="Geist"/>
                <a:cs typeface="Geist"/>
              </a:rPr>
              <a:t>Use Daphne or Uvicorn with project_name.asgi:application.</a:t>
            </a:r>
          </a:p>
        </p:txBody>
      </p:sp>
      <p:sp>
        <p:nvSpPr>
          <p:cNvPr id="75" name="Google Shape;75;p15">
            <a:extLst xmlns:a="http://schemas.openxmlformats.org/drawingml/2006/main">
              <a:ext uri="{FF2B5EF4-FFF2-40B4-BE49-F238E27FC236}">
                <a16:creationId xmlns:a16="http://schemas.microsoft.com/office/drawing/2014/main" id="{6C965949-F488-42FB-9815-A4113BFD7F67}"/>
              </a:ext>
            </a:extLst>
          </p:cNvPr>
          <p:cNvSpPr>
            <a:spLocks xmlns:a="http://schemas.openxmlformats.org/drawingml/2006/main" noGrp="1"/>
          </p:cNvSpPr>
          <p:nvPr/>
        </p:nvSpPr>
        <p:spPr>
          <a:xfrm xmlns:a="http://schemas.openxmlformats.org/drawingml/2006/main">
            <a:off x="1717643" y="1405128"/>
            <a:ext cx="6667500" cy="60359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a:lnSpc>
                <a:spcPct val="100000"/>
              </a:lnSpc>
              <a:spcAft>
                <a:spcPts val="200"/>
              </a:spcAft>
              <a:buNone/>
            </a:pPr>
            <a:r>
              <a:rPr sz="1725" b="1">
                <a:solidFill>
                  <a:srgbClr val="152F25"/>
                </a:solidFill>
                <a:latin typeface="Geist"/>
                <a:ea typeface="Geist"/>
                <a:cs typeface="Geist"/>
              </a:rPr>
              <a:t>Identify the current WSGI entry point</a:t>
            </a:r>
          </a:p>
          <a:p xmlns:a="http://schemas.openxmlformats.org/drawingml/2006/main">
            <a:pPr>
              <a:lnSpc>
                <a:spcPct val="100000"/>
              </a:lnSpc>
              <a:spcAft>
                <a:spcPts val="0"/>
              </a:spcAft>
              <a:buNone/>
            </a:pPr>
            <a:r>
              <a:rPr sz="1350" b="0" i="0">
                <a:solidFill>
                  <a:srgbClr val="505D57"/>
                </a:solidFill>
                <a:latin typeface="Geist"/>
                <a:ea typeface="Geist"/>
                <a:cs typeface="Geist"/>
              </a:rPr>
              <a:t>Default runserver or a WSGI server loads project_name.wsgi.application.</a:t>
            </a:r>
          </a:p>
        </p:txBody>
      </p:sp>
      <p:sp>
        <p:nvSpPr>
          <p:cNvPr id="76" name="Google Shape;76;p15">
            <a:extLst xmlns:a="http://schemas.openxmlformats.org/drawingml/2006/main">
              <a:ext uri="{FF2B5EF4-FFF2-40B4-BE49-F238E27FC236}">
                <a16:creationId xmlns:a16="http://schemas.microsoft.com/office/drawing/2014/main" id="{8A82D1EB-C9FE-490C-875B-3A9B7EF5C784}"/>
              </a:ext>
            </a:extLst>
          </p:cNvPr>
          <p:cNvSpPr>
            <a:spLocks xmlns:a="http://schemas.openxmlformats.org/drawingml/2006/main" noGrp="1"/>
          </p:cNvSpPr>
          <p:nvPr/>
        </p:nvSpPr>
        <p:spPr>
          <a:xfrm xmlns:a="http://schemas.openxmlformats.org/drawingml/2006/main">
            <a:off x="202450" y="153975"/>
            <a:ext cx="7910100" cy="722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3800"/>
              <a:buFont typeface="Arial"/>
              <a:buNone/>
            </a:pPr>
            <a:r>
              <a:rPr sz="2800" b="1">
                <a:solidFill>
                  <a:schemeClr val="dk1"/>
                </a:solidFill>
                <a:latin typeface="Funnel Display"/>
                <a:ea typeface="Funnel Display"/>
                <a:cs typeface="Funnel Display"/>
              </a:rPr>
              <a:t>The migration: WSGI to ASGI</a:t>
            </a:r>
          </a:p>
          <a:p xmlns:a="http://schemas.openxmlformats.org/drawingml/2006/main">
            <a:pPr marL="0" marR="0" lvl="0" indent="0" algn="l">
              <a:spcBef>
                <a:spcPts val="0"/>
              </a:spcBef>
              <a:spcAft>
                <a:spcPts val="0"/>
              </a:spcAft>
              <a:buClr>
                <a:srgbClr val="FFFFFF"/>
              </a:buClr>
              <a:buSzPts val="3800"/>
              <a:buFont typeface="Arial"/>
              <a:buNone/>
            </a:pPr>
            <a:r>
              <a:rPr i="1">
                <a:solidFill>
                  <a:schemeClr val="dk2"/>
                </a:solidFill>
                <a:latin typeface="Funnel Display"/>
                <a:ea typeface="Funnel Display"/>
                <a:cs typeface="Funnel Display"/>
              </a:rPr>
              <a:t>Change the serving path before adding real-time behavior</a:t>
            </a:r>
          </a:p>
        </p:txBody>
      </p:sp>
      <p:sp>
        <p:nvSpPr>
          <p:cNvPr id="77" name="Google Shape;77;p15">
            <a:extLst xmlns:a="http://schemas.openxmlformats.org/drawingml/2006/main">
              <a:ext uri="{FF2B5EF4-FFF2-40B4-BE49-F238E27FC236}">
                <a16:creationId xmlns:a16="http://schemas.microsoft.com/office/drawing/2014/main" id="{2D4CC66F-54DF-4412-A56A-E140D7484B95}"/>
              </a:ext>
            </a:extLst>
          </p:cNvPr>
          <p:cNvSpPr>
            <a:spLocks xmlns:a="http://schemas.openxmlformats.org/drawingml/2006/main" noGrp="1"/>
          </p:cNvSpPr>
          <p:nvPr/>
        </p:nvSpPr>
        <p:spPr>
          <a:xfrm xmlns:a="http://schemas.openxmlformats.org/drawingml/2006/main">
            <a:off x="994925" y="1468725"/>
            <a:ext cx="476400" cy="476400"/>
          </a:xfrm>
          <a:prstGeom xmlns:a="http://schemas.openxmlformats.org/drawingml/2006/main" prst="teardrop">
            <a:avLst>
              <a:gd name="adj" fmla="val 100000"/>
            </a:avLst>
          </a:prstGeom>
          <a:solidFill xmlns:a="http://schemas.openxmlformats.org/drawingml/2006/main">
            <a:srgbClr val="25557D"/>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1</a:t>
            </a:r>
          </a:p>
        </p:txBody>
      </p:sp>
      <p:sp>
        <p:nvSpPr>
          <p:cNvPr id="78" name="Google Shape;78;p15">
            <a:extLst xmlns:a="http://schemas.openxmlformats.org/drawingml/2006/main">
              <a:ext uri="{FF2B5EF4-FFF2-40B4-BE49-F238E27FC236}">
                <a16:creationId xmlns:a16="http://schemas.microsoft.com/office/drawing/2014/main" id="{41CE3EE2-9F75-4391-8C87-7D714EA38536}"/>
              </a:ext>
            </a:extLst>
          </p:cNvPr>
          <p:cNvSpPr>
            <a:spLocks xmlns:a="http://schemas.openxmlformats.org/drawingml/2006/main" noGrp="1"/>
          </p:cNvSpPr>
          <p:nvPr/>
        </p:nvSpPr>
        <p:spPr>
          <a:xfrm xmlns:a="http://schemas.openxmlformats.org/drawingml/2006/main">
            <a:off x="994925" y="2145375"/>
            <a:ext cx="476400" cy="476400"/>
          </a:xfrm>
          <a:prstGeom xmlns:a="http://schemas.openxmlformats.org/drawingml/2006/main" prst="teardrop">
            <a:avLst>
              <a:gd name="adj" fmla="val 100000"/>
            </a:avLst>
          </a:prstGeom>
          <a:solidFill xmlns:a="http://schemas.openxmlformats.org/drawingml/2006/main">
            <a:srgbClr val="FFC331"/>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2</a:t>
            </a:r>
          </a:p>
        </p:txBody>
      </p:sp>
      <p:sp>
        <p:nvSpPr>
          <p:cNvPr id="79" name="Google Shape;79;p15">
            <a:extLst xmlns:a="http://schemas.openxmlformats.org/drawingml/2006/main">
              <a:ext uri="{FF2B5EF4-FFF2-40B4-BE49-F238E27FC236}">
                <a16:creationId xmlns:a16="http://schemas.microsoft.com/office/drawing/2014/main" id="{BE44A0D5-009A-4982-ACBA-21C1C6E380D5}"/>
              </a:ext>
            </a:extLst>
          </p:cNvPr>
          <p:cNvSpPr>
            <a:spLocks xmlns:a="http://schemas.openxmlformats.org/drawingml/2006/main" noGrp="1"/>
          </p:cNvSpPr>
          <p:nvPr/>
        </p:nvSpPr>
        <p:spPr>
          <a:xfrm xmlns:a="http://schemas.openxmlformats.org/drawingml/2006/main">
            <a:off x="994925" y="2822025"/>
            <a:ext cx="476400" cy="476400"/>
          </a:xfrm>
          <a:prstGeom xmlns:a="http://schemas.openxmlformats.org/drawingml/2006/main" prst="teardrop">
            <a:avLst>
              <a:gd name="adj" fmla="val 100000"/>
            </a:avLst>
          </a:prstGeom>
          <a:solidFill xmlns:a="http://schemas.openxmlformats.org/drawingml/2006/main">
            <a:srgbClr val="E07A24"/>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3</a:t>
            </a:r>
          </a:p>
        </p:txBody>
      </p:sp>
      <p:sp>
        <p:nvSpPr>
          <p:cNvPr id="80" name="Google Shape;80;p15">
            <a:extLst xmlns:a="http://schemas.openxmlformats.org/drawingml/2006/main">
              <a:ext uri="{FF2B5EF4-FFF2-40B4-BE49-F238E27FC236}">
                <a16:creationId xmlns:a16="http://schemas.microsoft.com/office/drawing/2014/main" id="{87288ADD-1FD3-40D2-841A-E99D87CCBBCC}"/>
              </a:ext>
            </a:extLst>
          </p:cNvPr>
          <p:cNvSpPr>
            <a:spLocks xmlns:a="http://schemas.openxmlformats.org/drawingml/2006/main" noGrp="1"/>
          </p:cNvSpPr>
          <p:nvPr/>
        </p:nvSpPr>
        <p:spPr>
          <a:xfrm xmlns:a="http://schemas.openxmlformats.org/drawingml/2006/main">
            <a:off x="994925" y="3498675"/>
            <a:ext cx="476400" cy="476400"/>
          </a:xfrm>
          <a:prstGeom xmlns:a="http://schemas.openxmlformats.org/drawingml/2006/main" prst="teardrop">
            <a:avLst>
              <a:gd name="adj" fmla="val 100000"/>
            </a:avLst>
          </a:prstGeom>
          <a:solidFill xmlns:a="http://schemas.openxmlformats.org/drawingml/2006/main">
            <a:srgbClr val="38B89A"/>
          </a:solidFill>
          <a:ln xmlns:a="http://schemas.openxmlformats.org/drawingml/2006/main">
            <a:noFill/>
          </a:ln>
        </p:spPr>
        <p:txBody>
          <a:bodyPr xmlns:a="http://schemas.openxmlformats.org/drawingml/2006/main" spcFirstLastPara="1" wrap="square" lIns="91425" tIns="91425" rIns="91425" bIns="91425" anchor="ctr">
            <a:noAutofit/>
          </a:bodyPr>
          <a:lstStyle xmlns:a="http://schemas.openxmlformats.org/drawingml/2006/main"/>
          <a:p xmlns:a="http://schemas.openxmlformats.org/drawingml/2006/main">
            <a:pPr marL="0" lvl="0" indent="0" algn="ctr">
              <a:spcBef>
                <a:spcPts val="0"/>
              </a:spcBef>
              <a:spcAft>
                <a:spcPts val="0"/>
              </a:spcAft>
              <a:buNone/>
            </a:pPr>
            <a:r>
              <a:rPr sz="2000" b="1">
                <a:solidFill>
                  <a:schemeClr val="lt1"/>
                </a:solidFill>
                <a:latin typeface="Funnel Display"/>
                <a:ea typeface="Funnel Display"/>
                <a:cs typeface="Funnel Display"/>
              </a:rPr>
              <a:t>4</a:t>
            </a:r>
          </a:p>
        </p:txBody>
      </p:sp>
    </p:spTree>
    <p:extLst>
      <p:ext uri="{BB962C8B-B14F-4D97-AF65-F5344CB8AC3E}">
        <p14:creationId xmlns:p14="http://schemas.microsoft.com/office/powerpoint/2010/main" val="2029224076"/>
      </p:ext>
    </p:extLst>
  </p:cSld>
</p:sld>
</file>

<file path=ppt/slides/slide30.xml><?xml version="1.0" encoding="utf-8"?>
<p:sld xmlns:p="http://schemas.openxmlformats.org/presentationml/2006/main">
  <p:cSld>
    <p:bg>
      <p:bgPr>
        <a:blipFill xmlns:a="http://schemas.openxmlformats.org/drawingml/2006/main">
          <a:blip xmlns:r="http://schemas.openxmlformats.org/officeDocument/2006/relationships" r:embed="R881f72e2a654496d">
            <a:alphaModFix/>
          </a:blip>
          <a:stretch>
            <a:fillRect l="0" t="0" r="0" b="0"/>
          </a:stretch>
        </a:blipFill>
      </p:bgPr>
    </p:bg>
    <p:spTree>
      <p:nvGrpSpPr>
        <p:cNvPr id="1" name=""/>
        <p:cNvGrpSpPr/>
        <p:nvPr/>
      </p:nvGrpSpPr>
      <p:grpSpPr>
        <a:xfrm xmlns:a="http://schemas.openxmlformats.org/drawingml/2006/main"/>
      </p:grpSpPr>
      <p:sp>
        <p:nvSpPr>
          <p:cNvPr id="140" name="Google Shape;140;p25">
            <a:extLst xmlns:a="http://schemas.openxmlformats.org/drawingml/2006/main">
              <a:ext uri="{FF2B5EF4-FFF2-40B4-BE49-F238E27FC236}">
                <a16:creationId xmlns:a16="http://schemas.microsoft.com/office/drawing/2014/main" id="{B2EEEA6C-4FFE-45A7-840A-DADA8EFAAE79}"/>
              </a:ext>
            </a:extLst>
          </p:cNvPr>
          <p:cNvSpPr>
            <a:spLocks xmlns:a="http://schemas.openxmlformats.org/drawingml/2006/main" noGrp="1"/>
          </p:cNvSpPr>
          <p:nvPr/>
        </p:nvSpPr>
        <p:spPr>
          <a:xfrm xmlns:a="http://schemas.openxmlformats.org/drawingml/2006/main">
            <a:off x="505975" y="3396297"/>
            <a:ext cx="7717726" cy="4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defTabSz="914400">
              <a:lnSpc>
                <a:spcPct val="100000"/>
              </a:lnSpc>
              <a:spcBef>
                <a:spcPts val="0"/>
              </a:spcBef>
              <a:spcAft>
                <a:spcPts val="0"/>
              </a:spcAft>
              <a:buClr>
                <a:srgbClr val="C2ED58"/>
              </a:buClr>
              <a:buSzPts val="1600"/>
              <a:buFont typeface="Arial"/>
              <a:buNone/>
            </a:pPr>
            <a:r>
              <a:rPr sz="1600" b="1" i="0" u="none" cap="none" spc="0">
                <a:ln>
                  <a:noFill/>
                </a:ln>
                <a:solidFill>
                  <a:srgbClr val="FFE052"/>
                </a:solidFill>
                <a:latin typeface="Geist"/>
                <a:ea typeface="Geist"/>
                <a:cs typeface="Geist"/>
              </a:rPr>
              <a:t>DANIEL PARKSON TANO</a:t>
            </a:r>
          </a:p>
          <a:p xmlns:a="http://schemas.openxmlformats.org/drawingml/2006/main">
            <a:pPr marL="0" marR="0" lvl="0" indent="0" algn="l" defTabSz="914400">
              <a:lnSpc>
                <a:spcPct val="100000"/>
              </a:lnSpc>
              <a:spcBef>
                <a:spcPts val="0"/>
              </a:spcBef>
              <a:spcAft>
                <a:spcPts val="0"/>
              </a:spcAft>
              <a:buClr>
                <a:srgbClr val="C2ED58"/>
              </a:buClr>
              <a:buSzPts val="1600"/>
              <a:buFont typeface="Arial"/>
              <a:buNone/>
            </a:pPr>
            <a:r>
              <a:rPr sz="1200" b="0" i="1" u="none" cap="none" spc="0">
                <a:ln>
                  <a:noFill/>
                </a:ln>
                <a:solidFill>
                  <a:srgbClr val="EAF2EA"/>
                </a:solidFill>
                <a:latin typeface="JetBrains Mono"/>
                <a:ea typeface="JetBrains Mono"/>
                <a:cs typeface="JetBrains Mono"/>
              </a:rPr>
              <a:t>@parkson_tano | github.com/</a:t>
            </a:r>
            <a:r>
              <a:rPr sz="1200" b="0" i="1" u="none" cap="none" spc="0">
                <a:ln>
                  <a:noFill/>
                </a:ln>
                <a:solidFill>
                  <a:srgbClr val="EAF2EA"/>
                </a:solidFill>
                <a:latin typeface="JetBrains Mono"/>
                <a:ea typeface="JetBrains Mono"/>
                <a:cs typeface="JetBrains Mono"/>
              </a:rPr>
              <a:t>parkson-tano</a:t>
            </a:r>
            <a:r>
              <a:rPr sz="1200" b="0" i="1" u="none" cap="none" spc="0">
                <a:ln>
                  <a:noFill/>
                </a:ln>
                <a:solidFill>
                  <a:srgbClr val="EAF2EA"/>
                </a:solidFill>
                <a:latin typeface="JetBrains Mono"/>
                <a:ea typeface="JetBrains Mono"/>
                <a:cs typeface="JetBrains Mono"/>
              </a:rPr>
              <a:t> - linkedin.com/in/</a:t>
            </a:r>
            <a:r>
              <a:rPr sz="1200" b="0" i="1" u="none" cap="none" spc="0">
                <a:ln>
                  <a:noFill/>
                </a:ln>
                <a:solidFill>
                  <a:srgbClr val="EAF2EA"/>
                </a:solidFill>
                <a:latin typeface="JetBrains Mono"/>
                <a:ea typeface="JetBrains Mono"/>
                <a:cs typeface="JetBrains Mono"/>
              </a:rPr>
              <a:t>daniel-parkson-tano</a:t>
            </a:r>
            <a:endParaRPr sz="1200" b="0" i="1" u="none" kern="0" cap="none" spc="0" baseline="0">
              <a:ln>
                <a:noFill/>
              </a:ln>
              <a:solidFill>
                <a:srgbClr val="EAF2EA"/>
              </a:solidFill>
              <a:latin typeface="JetBrains Mono"/>
              <a:ea typeface="JetBrains Mono"/>
              <a:cs typeface="JetBrains Mono"/>
            </a:endParaRPr>
          </a:p>
          <a:p xmlns:a="http://schemas.openxmlformats.org/drawingml/2006/main">
            <a:pPr marL="0" marR="0" lvl="0" indent="0" algn="l" defTabSz="914400">
              <a:lnSpc>
                <a:spcPct val="100000"/>
              </a:lnSpc>
              <a:spcBef>
                <a:spcPts val="0"/>
              </a:spcBef>
              <a:spcAft>
                <a:spcPts val="0"/>
              </a:spcAft>
              <a:buClr>
                <a:srgbClr val="EAF2EA"/>
              </a:buClr>
              <a:buSzPts val="1200"/>
              <a:buFont typeface="Arial"/>
              <a:buNone/>
            </a:pPr>
            <a:endParaRPr sz="1200" b="0" i="1" u="none" kern="0" cap="none" spc="0" baseline="0">
              <a:ln>
                <a:noFill/>
              </a:ln>
              <a:solidFill>
                <a:srgbClr val="EAF2EA"/>
              </a:solidFill>
              <a:latin typeface="JetBrains Mono"/>
              <a:ea typeface="JetBrains Mono"/>
              <a:cs typeface="JetBrains Mono"/>
            </a:endParaRPr>
          </a:p>
        </p:txBody>
      </p:sp>
      <p:sp>
        <p:nvSpPr>
          <p:cNvPr id="141" name="Google Shape;141;p25">
            <a:extLst xmlns:a="http://schemas.openxmlformats.org/drawingml/2006/main">
              <a:ext uri="{FF2B5EF4-FFF2-40B4-BE49-F238E27FC236}">
                <a16:creationId xmlns:a16="http://schemas.microsoft.com/office/drawing/2014/main" id="{89371945-D140-41D3-BBD4-B8F77628EF0C}"/>
              </a:ext>
            </a:extLst>
          </p:cNvPr>
          <p:cNvSpPr>
            <a:spLocks xmlns:a="http://schemas.openxmlformats.org/drawingml/2006/main" noGrp="1"/>
          </p:cNvSpPr>
          <p:nvPr/>
        </p:nvSpPr>
        <p:spPr>
          <a:xfrm xmlns:a="http://schemas.openxmlformats.org/drawingml/2006/main">
            <a:off x="487690" y="1445342"/>
            <a:ext cx="8046600" cy="1661389"/>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defTabSz="914400">
              <a:lnSpc>
                <a:spcPct val="100000"/>
              </a:lnSpc>
              <a:spcBef>
                <a:spcPts val="0"/>
              </a:spcBef>
              <a:spcAft>
                <a:spcPts val="0"/>
              </a:spcAft>
              <a:buClr>
                <a:srgbClr val="FFFFFF"/>
              </a:buClr>
              <a:buSzPts val="3800"/>
              <a:buFont typeface="Arial"/>
              <a:buNone/>
            </a:pPr>
            <a:r>
              <a:rPr sz="3800" b="1" i="0" u="none" cap="none" spc="0">
                <a:ln>
                  <a:noFill/>
                </a:ln>
                <a:solidFill>
                  <a:srgbClr val="FFFFFF"/>
                </a:solidFill>
                <a:latin typeface="Funnel Display"/>
                <a:ea typeface="Funnel Display"/>
                <a:cs typeface="Funnel Display"/>
              </a:rPr>
              <a:t>Thank you! Merci !</a:t>
            </a:r>
            <a:endParaRPr sz="3800" b="1" i="0" u="none" kern="0" cap="none" spc="0" baseline="0">
              <a:ln>
                <a:noFill/>
              </a:ln>
              <a:solidFill>
                <a:srgbClr val="FFFFFF"/>
              </a:solidFill>
              <a:latin typeface="Funnel Display"/>
              <a:ea typeface="Funnel Display"/>
              <a:cs typeface="Funnel Display"/>
            </a:endParaRPr>
          </a:p>
          <a:p xmlns:a="http://schemas.openxmlformats.org/drawingml/2006/main">
            <a:pPr marL="0" marR="0" lvl="0" indent="0" algn="l" defTabSz="914400">
              <a:lnSpc>
                <a:spcPct val="100000"/>
              </a:lnSpc>
              <a:spcBef>
                <a:spcPts val="0"/>
              </a:spcBef>
              <a:spcAft>
                <a:spcPts val="0"/>
              </a:spcAft>
              <a:buClr>
                <a:srgbClr val="FFFFFF"/>
              </a:buClr>
              <a:buSzPts val="3800"/>
              <a:buFont typeface="Arial"/>
              <a:buNone/>
            </a:pPr>
            <a:r>
              <a:rPr sz="3300" b="1" i="1" u="none" cap="none" spc="0">
                <a:ln>
                  <a:noFill/>
                </a:ln>
                <a:solidFill>
                  <a:srgbClr val="EEEEEE"/>
                </a:solidFill>
                <a:latin typeface="Funnel Display"/>
                <a:ea typeface="Funnel Display"/>
                <a:cs typeface="Funnel Display"/>
              </a:rPr>
              <a:t>Questions and discussion</a:t>
            </a:r>
            <a:endParaRPr sz="3300" b="1" i="1" u="none" kern="0" cap="none" spc="0" baseline="0">
              <a:ln>
                <a:noFill/>
              </a:ln>
              <a:solidFill>
                <a:srgbClr val="EEEEEE"/>
              </a:solidFill>
              <a:latin typeface="Funnel Display"/>
              <a:ea typeface="Funnel Display"/>
              <a:cs typeface="Funnel Display"/>
            </a:endParaRPr>
          </a:p>
        </p:txBody>
      </p:sp>
    </p:spTree>
    <p:extLst>
      <p:ext uri="{BB962C8B-B14F-4D97-AF65-F5344CB8AC3E}">
        <p14:creationId xmlns:p14="http://schemas.microsoft.com/office/powerpoint/2010/main" val="1472285578"/>
      </p:ext>
    </p:extLst>
  </p:cSld>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2026-09-10T22:36:29.3790000Z</dcterms:created>
  <dcterms:modified xsi:type="dcterms:W3CDTF">2026-09-10T22:36:29.3790000Z</dcterms:modified>
</coreProperties>
</file>